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7" r:id="rId2"/>
    <p:sldId id="288" r:id="rId3"/>
    <p:sldId id="290" r:id="rId4"/>
    <p:sldId id="289" r:id="rId5"/>
    <p:sldId id="292" r:id="rId6"/>
    <p:sldId id="286" r:id="rId7"/>
    <p:sldId id="293" r:id="rId8"/>
    <p:sldId id="294" r:id="rId9"/>
    <p:sldId id="295" r:id="rId10"/>
    <p:sldId id="258" r:id="rId11"/>
    <p:sldId id="281" r:id="rId12"/>
    <p:sldId id="282" r:id="rId13"/>
  </p:sldIdLst>
  <p:sldSz cx="9144000" cy="6858000" type="screen4x3"/>
  <p:notesSz cx="6797675" cy="9926638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E09362E-FAA6-4B53-845B-5EFF724E4C51}">
          <p14:sldIdLst>
            <p14:sldId id="287"/>
            <p14:sldId id="288"/>
            <p14:sldId id="290"/>
            <p14:sldId id="289"/>
            <p14:sldId id="292"/>
            <p14:sldId id="286"/>
            <p14:sldId id="293"/>
            <p14:sldId id="294"/>
            <p14:sldId id="295"/>
            <p14:sldId id="258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95B"/>
    <a:srgbClr val="22A43E"/>
    <a:srgbClr val="78BB5A"/>
    <a:srgbClr val="0F4C59"/>
    <a:srgbClr val="E11A2D"/>
    <a:srgbClr val="8F6123"/>
    <a:srgbClr val="D39823"/>
    <a:srgbClr val="900D4B"/>
    <a:srgbClr val="67321F"/>
    <a:srgbClr val="105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45" autoAdjust="0"/>
    <p:restoredTop sz="93103" autoAdjust="0"/>
  </p:normalViewPr>
  <p:slideViewPr>
    <p:cSldViewPr snapToGrid="0">
      <p:cViewPr>
        <p:scale>
          <a:sx n="60" d="100"/>
          <a:sy n="60" d="100"/>
        </p:scale>
        <p:origin x="-1536" y="-714"/>
      </p:cViewPr>
      <p:guideLst>
        <p:guide orient="horz"/>
        <p:guide orient="horz" pos="776"/>
        <p:guide orient="horz" pos="1168"/>
        <p:guide orient="horz" pos="1572"/>
        <p:guide orient="horz" pos="1960"/>
        <p:guide orient="horz" pos="2352"/>
        <p:guide orient="horz" pos="2745"/>
        <p:guide orient="horz" pos="3119"/>
        <p:guide orient="horz" pos="3537"/>
        <p:guide orient="horz" pos="390"/>
        <p:guide orient="horz" pos="4319"/>
        <p:guide orient="horz" pos="3922"/>
        <p:guide pos="5759"/>
        <p:guide/>
        <p:guide pos="761"/>
        <p:guide pos="1147"/>
        <p:guide pos="1524"/>
        <p:guide pos="1909"/>
        <p:guide pos="2295"/>
        <p:guide pos="3065"/>
        <p:guide pos="3450"/>
        <p:guide pos="3828"/>
        <p:guide pos="4213"/>
        <p:guide pos="4599"/>
        <p:guide pos="4984"/>
        <p:guide pos="376"/>
        <p:guide pos="5362"/>
        <p:guide pos="2700"/>
      </p:guideLst>
    </p:cSldViewPr>
  </p:slideViewPr>
  <p:outlineViewPr>
    <p:cViewPr>
      <p:scale>
        <a:sx n="33" d="100"/>
        <a:sy n="33" d="100"/>
      </p:scale>
      <p:origin x="48" y="82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notesViewPr>
    <p:cSldViewPr snapToGrid="0">
      <p:cViewPr varScale="1">
        <p:scale>
          <a:sx n="109" d="100"/>
          <a:sy n="109" d="100"/>
        </p:scale>
        <p:origin x="-5808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542925" y="9180513"/>
            <a:ext cx="4879975" cy="496887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810250" y="9180513"/>
            <a:ext cx="454025" cy="4968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fld id="{3BD70AF0-7A90-486F-B4EF-9849C215CC5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88068" name="Afbeelding 5" descr="solidaridad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7288" y="317500"/>
            <a:ext cx="1296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3400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290638" y="1033463"/>
            <a:ext cx="4238625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427538"/>
            <a:ext cx="5438775" cy="4668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 smtClean="0"/>
              <a:t>Klik om de tekststijl van het model te bewerken</a:t>
            </a:r>
          </a:p>
          <a:p>
            <a:pPr lvl="1"/>
            <a:r>
              <a:rPr lang="nl-NL" noProof="0" dirty="0" smtClean="0"/>
              <a:t>Tweede niveau</a:t>
            </a:r>
          </a:p>
          <a:p>
            <a:pPr lvl="2"/>
            <a:r>
              <a:rPr lang="nl-NL" noProof="0" dirty="0" smtClean="0"/>
              <a:t>Derde niveau</a:t>
            </a:r>
          </a:p>
          <a:p>
            <a:pPr lvl="3"/>
            <a:r>
              <a:rPr lang="nl-NL" noProof="0" dirty="0" smtClean="0"/>
              <a:t>Vierde niveau</a:t>
            </a:r>
          </a:p>
          <a:p>
            <a:pPr lvl="4"/>
            <a:r>
              <a:rPr lang="nl-NL" noProof="0" dirty="0" smtClean="0"/>
              <a:t>Vijfde niveau</a:t>
            </a:r>
            <a:endParaRPr lang="en-GB" noProof="0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4"/>
          </p:nvPr>
        </p:nvSpPr>
        <p:spPr>
          <a:xfrm>
            <a:off x="679450" y="9309100"/>
            <a:ext cx="4881563" cy="49688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4"/>
          <p:cNvSpPr>
            <a:spLocks noGrp="1"/>
          </p:cNvSpPr>
          <p:nvPr>
            <p:ph type="sldNum" sz="quarter" idx="5"/>
          </p:nvPr>
        </p:nvSpPr>
        <p:spPr>
          <a:xfrm>
            <a:off x="5664200" y="9309100"/>
            <a:ext cx="454025" cy="4968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Arial"/>
                <a:cs typeface="Arial"/>
              </a:defRPr>
            </a:lvl1pPr>
          </a:lstStyle>
          <a:p>
            <a:pPr>
              <a:defRPr/>
            </a:pPr>
            <a:fld id="{9BC68A2A-93BA-4B04-979F-359D08206AE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87046" name="Afbeelding 9" descr="solidaridad-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1238" y="317500"/>
            <a:ext cx="12969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749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0" descr="solidaridad-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8667" y="2805499"/>
            <a:ext cx="5926666" cy="141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 ON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7999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619124"/>
            <a:ext cx="9144000" cy="2492376"/>
          </a:xfrm>
          <a:noFill/>
        </p:spPr>
        <p:txBody>
          <a:bodyPr lIns="1224000" tIns="0" rIns="180000" anchor="t"/>
          <a:lstStyle>
            <a:lvl1pPr marL="4763" indent="0">
              <a:lnSpc>
                <a:spcPct val="80000"/>
              </a:lnSpc>
              <a:defRPr sz="360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5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EXT ON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7999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3111500"/>
            <a:ext cx="9144000" cy="2503488"/>
          </a:xfrm>
          <a:noFill/>
        </p:spPr>
        <p:txBody>
          <a:bodyPr lIns="1224000" tIns="0" rIns="180000" anchor="b"/>
          <a:lstStyle>
            <a:lvl1pPr marL="4763" indent="0">
              <a:lnSpc>
                <a:spcPct val="80000"/>
              </a:lnSpc>
              <a:defRPr sz="3600" b="0" i="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351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8" y="0"/>
            <a:ext cx="914558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33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1208089" y="2201595"/>
            <a:ext cx="2237263" cy="1180630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3741500" y="2201595"/>
            <a:ext cx="2237263" cy="1180630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6274912" y="2201595"/>
            <a:ext cx="2237263" cy="1180630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4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1208089" y="3636102"/>
            <a:ext cx="2237263" cy="1180630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5" name="Tijdelijke aanduiding voor afbeelding 2"/>
          <p:cNvSpPr>
            <a:spLocks noGrp="1"/>
          </p:cNvSpPr>
          <p:nvPr>
            <p:ph type="pic" sz="quarter" idx="16"/>
          </p:nvPr>
        </p:nvSpPr>
        <p:spPr>
          <a:xfrm>
            <a:off x="3741500" y="3636102"/>
            <a:ext cx="2237263" cy="1180630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sz="quarter" idx="17"/>
          </p:nvPr>
        </p:nvSpPr>
        <p:spPr>
          <a:xfrm>
            <a:off x="6274912" y="3636102"/>
            <a:ext cx="2237263" cy="1180630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7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1208089" y="5045545"/>
            <a:ext cx="2237263" cy="1180630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8" name="Tijdelijke aanduiding voor afbeelding 2"/>
          <p:cNvSpPr>
            <a:spLocks noGrp="1"/>
          </p:cNvSpPr>
          <p:nvPr>
            <p:ph type="pic" sz="quarter" idx="19"/>
          </p:nvPr>
        </p:nvSpPr>
        <p:spPr>
          <a:xfrm>
            <a:off x="3741500" y="5045545"/>
            <a:ext cx="2237263" cy="1180630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9" name="Tijdelijke aanduiding voor afbeelding 2"/>
          <p:cNvSpPr>
            <a:spLocks noGrp="1"/>
          </p:cNvSpPr>
          <p:nvPr>
            <p:ph type="pic" sz="quarter" idx="20"/>
          </p:nvPr>
        </p:nvSpPr>
        <p:spPr>
          <a:xfrm>
            <a:off x="6274912" y="5045545"/>
            <a:ext cx="2237263" cy="1180630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440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1208090" y="2201595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7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3068036" y="2201595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8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927982" y="2201595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9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6787929" y="2201595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0" name="Tijdelijke aanduiding voor afbeelding 2"/>
          <p:cNvSpPr>
            <a:spLocks noGrp="1"/>
          </p:cNvSpPr>
          <p:nvPr>
            <p:ph type="pic" sz="quarter" idx="16"/>
          </p:nvPr>
        </p:nvSpPr>
        <p:spPr>
          <a:xfrm>
            <a:off x="1208090" y="3243573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1" name="Tijdelijke aanduiding voor afbeelding 2"/>
          <p:cNvSpPr>
            <a:spLocks noGrp="1"/>
          </p:cNvSpPr>
          <p:nvPr>
            <p:ph type="pic" sz="quarter" idx="17"/>
          </p:nvPr>
        </p:nvSpPr>
        <p:spPr>
          <a:xfrm>
            <a:off x="3068036" y="3243573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2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4927982" y="3243573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3" name="Tijdelijke aanduiding voor afbeelding 2"/>
          <p:cNvSpPr>
            <a:spLocks noGrp="1"/>
          </p:cNvSpPr>
          <p:nvPr>
            <p:ph type="pic" sz="quarter" idx="19"/>
          </p:nvPr>
        </p:nvSpPr>
        <p:spPr>
          <a:xfrm>
            <a:off x="6787929" y="3243573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4" name="Tijdelijke aanduiding voor afbeelding 2"/>
          <p:cNvSpPr>
            <a:spLocks noGrp="1"/>
          </p:cNvSpPr>
          <p:nvPr>
            <p:ph type="pic" sz="quarter" idx="20"/>
          </p:nvPr>
        </p:nvSpPr>
        <p:spPr>
          <a:xfrm>
            <a:off x="1208090" y="4274292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5" name="Tijdelijke aanduiding voor afbeelding 2"/>
          <p:cNvSpPr>
            <a:spLocks noGrp="1"/>
          </p:cNvSpPr>
          <p:nvPr>
            <p:ph type="pic" sz="quarter" idx="21"/>
          </p:nvPr>
        </p:nvSpPr>
        <p:spPr>
          <a:xfrm>
            <a:off x="3068036" y="4274292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6" name="Tijdelijke aanduiding voor afbeelding 2"/>
          <p:cNvSpPr>
            <a:spLocks noGrp="1"/>
          </p:cNvSpPr>
          <p:nvPr>
            <p:ph type="pic" sz="quarter" idx="22"/>
          </p:nvPr>
        </p:nvSpPr>
        <p:spPr>
          <a:xfrm>
            <a:off x="4927982" y="4274292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7" name="Tijdelijke aanduiding voor afbeelding 2"/>
          <p:cNvSpPr>
            <a:spLocks noGrp="1"/>
          </p:cNvSpPr>
          <p:nvPr>
            <p:ph type="pic" sz="quarter" idx="23"/>
          </p:nvPr>
        </p:nvSpPr>
        <p:spPr>
          <a:xfrm>
            <a:off x="6787929" y="4274292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8" name="Tijdelijke aanduiding voor afbeelding 2"/>
          <p:cNvSpPr>
            <a:spLocks noGrp="1"/>
          </p:cNvSpPr>
          <p:nvPr>
            <p:ph type="pic" sz="quarter" idx="24"/>
          </p:nvPr>
        </p:nvSpPr>
        <p:spPr>
          <a:xfrm>
            <a:off x="1208090" y="5316270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9" name="Tijdelijke aanduiding voor afbeelding 2"/>
          <p:cNvSpPr>
            <a:spLocks noGrp="1"/>
          </p:cNvSpPr>
          <p:nvPr>
            <p:ph type="pic" sz="quarter" idx="25"/>
          </p:nvPr>
        </p:nvSpPr>
        <p:spPr>
          <a:xfrm>
            <a:off x="3068036" y="5316270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0" name="Tijdelijke aanduiding voor afbeelding 2"/>
          <p:cNvSpPr>
            <a:spLocks noGrp="1"/>
          </p:cNvSpPr>
          <p:nvPr>
            <p:ph type="pic" sz="quarter" idx="26"/>
          </p:nvPr>
        </p:nvSpPr>
        <p:spPr>
          <a:xfrm>
            <a:off x="4927982" y="5316270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1" name="Tijdelijke aanduiding voor afbeelding 2"/>
          <p:cNvSpPr>
            <a:spLocks noGrp="1"/>
          </p:cNvSpPr>
          <p:nvPr>
            <p:ph type="pic" sz="quarter" idx="27"/>
          </p:nvPr>
        </p:nvSpPr>
        <p:spPr>
          <a:xfrm>
            <a:off x="6787929" y="5316270"/>
            <a:ext cx="1724246" cy="909905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3998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LOT OF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1208090" y="2201594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1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2742310" y="2201594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2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4276530" y="2201594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5810750" y="2201594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4" name="Tijdelijke aanduiding voor afbeelding 2"/>
          <p:cNvSpPr>
            <a:spLocks noGrp="1"/>
          </p:cNvSpPr>
          <p:nvPr>
            <p:ph type="pic" sz="quarter" idx="16"/>
          </p:nvPr>
        </p:nvSpPr>
        <p:spPr>
          <a:xfrm>
            <a:off x="7344969" y="2201594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sz="quarter" idx="17"/>
          </p:nvPr>
        </p:nvSpPr>
        <p:spPr>
          <a:xfrm>
            <a:off x="1208090" y="3059947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6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2742310" y="3059947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7" name="Tijdelijke aanduiding voor afbeelding 2"/>
          <p:cNvSpPr>
            <a:spLocks noGrp="1"/>
          </p:cNvSpPr>
          <p:nvPr>
            <p:ph type="pic" sz="quarter" idx="19"/>
          </p:nvPr>
        </p:nvSpPr>
        <p:spPr>
          <a:xfrm>
            <a:off x="4276530" y="3059947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8" name="Tijdelijke aanduiding voor afbeelding 2"/>
          <p:cNvSpPr>
            <a:spLocks noGrp="1"/>
          </p:cNvSpPr>
          <p:nvPr>
            <p:ph type="pic" sz="quarter" idx="20"/>
          </p:nvPr>
        </p:nvSpPr>
        <p:spPr>
          <a:xfrm>
            <a:off x="5810750" y="3059947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9" name="Tijdelijke aanduiding voor afbeelding 2"/>
          <p:cNvSpPr>
            <a:spLocks noGrp="1"/>
          </p:cNvSpPr>
          <p:nvPr>
            <p:ph type="pic" sz="quarter" idx="21"/>
          </p:nvPr>
        </p:nvSpPr>
        <p:spPr>
          <a:xfrm>
            <a:off x="7344969" y="3059947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0" name="Tijdelijke aanduiding voor afbeelding 2"/>
          <p:cNvSpPr>
            <a:spLocks noGrp="1"/>
          </p:cNvSpPr>
          <p:nvPr>
            <p:ph type="pic" sz="quarter" idx="22"/>
          </p:nvPr>
        </p:nvSpPr>
        <p:spPr>
          <a:xfrm>
            <a:off x="1208090" y="3930056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1" name="Tijdelijke aanduiding voor afbeelding 2"/>
          <p:cNvSpPr>
            <a:spLocks noGrp="1"/>
          </p:cNvSpPr>
          <p:nvPr>
            <p:ph type="pic" sz="quarter" idx="23"/>
          </p:nvPr>
        </p:nvSpPr>
        <p:spPr>
          <a:xfrm>
            <a:off x="2742310" y="3930056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2"/>
          <p:cNvSpPr>
            <a:spLocks noGrp="1"/>
          </p:cNvSpPr>
          <p:nvPr>
            <p:ph type="pic" sz="quarter" idx="24"/>
          </p:nvPr>
        </p:nvSpPr>
        <p:spPr>
          <a:xfrm>
            <a:off x="4276530" y="3930056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2"/>
          <p:cNvSpPr>
            <a:spLocks noGrp="1"/>
          </p:cNvSpPr>
          <p:nvPr>
            <p:ph type="pic" sz="quarter" idx="25"/>
          </p:nvPr>
        </p:nvSpPr>
        <p:spPr>
          <a:xfrm>
            <a:off x="5810750" y="3930056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4" name="Tijdelijke aanduiding voor afbeelding 2"/>
          <p:cNvSpPr>
            <a:spLocks noGrp="1"/>
          </p:cNvSpPr>
          <p:nvPr>
            <p:ph type="pic" sz="quarter" idx="26"/>
          </p:nvPr>
        </p:nvSpPr>
        <p:spPr>
          <a:xfrm>
            <a:off x="7344969" y="3930056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5" name="Tijdelijke aanduiding voor afbeelding 2"/>
          <p:cNvSpPr>
            <a:spLocks noGrp="1"/>
          </p:cNvSpPr>
          <p:nvPr>
            <p:ph type="pic" sz="quarter" idx="27"/>
          </p:nvPr>
        </p:nvSpPr>
        <p:spPr>
          <a:xfrm>
            <a:off x="1208090" y="4776651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sz="quarter" idx="28"/>
          </p:nvPr>
        </p:nvSpPr>
        <p:spPr>
          <a:xfrm>
            <a:off x="2742310" y="4776651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7" name="Tijdelijke aanduiding voor afbeelding 2"/>
          <p:cNvSpPr>
            <a:spLocks noGrp="1"/>
          </p:cNvSpPr>
          <p:nvPr>
            <p:ph type="pic" sz="quarter" idx="29"/>
          </p:nvPr>
        </p:nvSpPr>
        <p:spPr>
          <a:xfrm>
            <a:off x="4276530" y="4776651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8" name="Tijdelijke aanduiding voor afbeelding 2"/>
          <p:cNvSpPr>
            <a:spLocks noGrp="1"/>
          </p:cNvSpPr>
          <p:nvPr>
            <p:ph type="pic" sz="quarter" idx="30"/>
          </p:nvPr>
        </p:nvSpPr>
        <p:spPr>
          <a:xfrm>
            <a:off x="5810750" y="4776651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29" name="Tijdelijke aanduiding voor afbeelding 2"/>
          <p:cNvSpPr>
            <a:spLocks noGrp="1"/>
          </p:cNvSpPr>
          <p:nvPr>
            <p:ph type="pic" sz="quarter" idx="31"/>
          </p:nvPr>
        </p:nvSpPr>
        <p:spPr>
          <a:xfrm>
            <a:off x="7344969" y="4776651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0" name="Tijdelijke aanduiding voor afbeelding 2"/>
          <p:cNvSpPr>
            <a:spLocks noGrp="1"/>
          </p:cNvSpPr>
          <p:nvPr>
            <p:ph type="pic" sz="quarter" idx="32"/>
          </p:nvPr>
        </p:nvSpPr>
        <p:spPr>
          <a:xfrm>
            <a:off x="1208090" y="5635003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1" name="Tijdelijke aanduiding voor afbeelding 2"/>
          <p:cNvSpPr>
            <a:spLocks noGrp="1"/>
          </p:cNvSpPr>
          <p:nvPr>
            <p:ph type="pic" sz="quarter" idx="33"/>
          </p:nvPr>
        </p:nvSpPr>
        <p:spPr>
          <a:xfrm>
            <a:off x="2742310" y="5635003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2" name="Tijdelijke aanduiding voor afbeelding 2"/>
          <p:cNvSpPr>
            <a:spLocks noGrp="1"/>
          </p:cNvSpPr>
          <p:nvPr>
            <p:ph type="pic" sz="quarter" idx="34"/>
          </p:nvPr>
        </p:nvSpPr>
        <p:spPr>
          <a:xfrm>
            <a:off x="4276530" y="5635003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3" name="Tijdelijke aanduiding voor afbeelding 2"/>
          <p:cNvSpPr>
            <a:spLocks noGrp="1"/>
          </p:cNvSpPr>
          <p:nvPr>
            <p:ph type="pic" sz="quarter" idx="35"/>
          </p:nvPr>
        </p:nvSpPr>
        <p:spPr>
          <a:xfrm>
            <a:off x="5810750" y="5635003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4" name="Tijdelijke aanduiding voor afbeelding 2"/>
          <p:cNvSpPr>
            <a:spLocks noGrp="1"/>
          </p:cNvSpPr>
          <p:nvPr>
            <p:ph type="pic" sz="quarter" idx="36"/>
          </p:nvPr>
        </p:nvSpPr>
        <p:spPr>
          <a:xfrm>
            <a:off x="7344969" y="5635003"/>
            <a:ext cx="1167206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18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6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1208090" y="2660163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5" name="Tijdelijke aanduiding voor afbeelding 2"/>
          <p:cNvSpPr>
            <a:spLocks noGrp="1"/>
          </p:cNvSpPr>
          <p:nvPr>
            <p:ph type="pic" sz="quarter" idx="13"/>
          </p:nvPr>
        </p:nvSpPr>
        <p:spPr>
          <a:xfrm>
            <a:off x="2266180" y="2660163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6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3324270" y="2660163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7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4382360" y="2660163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8" name="Tijdelijke aanduiding voor afbeelding 2"/>
          <p:cNvSpPr>
            <a:spLocks noGrp="1"/>
          </p:cNvSpPr>
          <p:nvPr>
            <p:ph type="pic" sz="quarter" idx="16"/>
          </p:nvPr>
        </p:nvSpPr>
        <p:spPr>
          <a:xfrm>
            <a:off x="5440450" y="2660163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9" name="Tijdelijke aanduiding voor afbeelding 2"/>
          <p:cNvSpPr>
            <a:spLocks noGrp="1"/>
          </p:cNvSpPr>
          <p:nvPr>
            <p:ph type="pic" sz="quarter" idx="17"/>
          </p:nvPr>
        </p:nvSpPr>
        <p:spPr>
          <a:xfrm>
            <a:off x="6498540" y="2660163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0" name="Tijdelijke aanduiding voor afbeelding 2"/>
          <p:cNvSpPr>
            <a:spLocks noGrp="1"/>
          </p:cNvSpPr>
          <p:nvPr>
            <p:ph type="pic" sz="quarter" idx="18"/>
          </p:nvPr>
        </p:nvSpPr>
        <p:spPr>
          <a:xfrm>
            <a:off x="7556631" y="2660163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8" name="Tijdelijke aanduiding voor afbeelding 2"/>
          <p:cNvSpPr>
            <a:spLocks noGrp="1"/>
          </p:cNvSpPr>
          <p:nvPr>
            <p:ph type="pic" sz="quarter" idx="19"/>
          </p:nvPr>
        </p:nvSpPr>
        <p:spPr>
          <a:xfrm>
            <a:off x="1208090" y="3906351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49" name="Tijdelijke aanduiding voor afbeelding 2"/>
          <p:cNvSpPr>
            <a:spLocks noGrp="1"/>
          </p:cNvSpPr>
          <p:nvPr>
            <p:ph type="pic" sz="quarter" idx="20"/>
          </p:nvPr>
        </p:nvSpPr>
        <p:spPr>
          <a:xfrm>
            <a:off x="2266180" y="3906351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0" name="Tijdelijke aanduiding voor afbeelding 2"/>
          <p:cNvSpPr>
            <a:spLocks noGrp="1"/>
          </p:cNvSpPr>
          <p:nvPr>
            <p:ph type="pic" sz="quarter" idx="21"/>
          </p:nvPr>
        </p:nvSpPr>
        <p:spPr>
          <a:xfrm>
            <a:off x="3324270" y="3906351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1" name="Tijdelijke aanduiding voor afbeelding 2"/>
          <p:cNvSpPr>
            <a:spLocks noGrp="1"/>
          </p:cNvSpPr>
          <p:nvPr>
            <p:ph type="pic" sz="quarter" idx="22"/>
          </p:nvPr>
        </p:nvSpPr>
        <p:spPr>
          <a:xfrm>
            <a:off x="4382360" y="3906351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2" name="Tijdelijke aanduiding voor afbeelding 2"/>
          <p:cNvSpPr>
            <a:spLocks noGrp="1"/>
          </p:cNvSpPr>
          <p:nvPr>
            <p:ph type="pic" sz="quarter" idx="23"/>
          </p:nvPr>
        </p:nvSpPr>
        <p:spPr>
          <a:xfrm>
            <a:off x="5440450" y="3906351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3" name="Tijdelijke aanduiding voor afbeelding 2"/>
          <p:cNvSpPr>
            <a:spLocks noGrp="1"/>
          </p:cNvSpPr>
          <p:nvPr>
            <p:ph type="pic" sz="quarter" idx="24"/>
          </p:nvPr>
        </p:nvSpPr>
        <p:spPr>
          <a:xfrm>
            <a:off x="6498540" y="3906351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4" name="Tijdelijke aanduiding voor afbeelding 2"/>
          <p:cNvSpPr>
            <a:spLocks noGrp="1"/>
          </p:cNvSpPr>
          <p:nvPr>
            <p:ph type="pic" sz="quarter" idx="25"/>
          </p:nvPr>
        </p:nvSpPr>
        <p:spPr>
          <a:xfrm>
            <a:off x="7556631" y="3906351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5" name="Tijdelijke aanduiding voor afbeelding 2"/>
          <p:cNvSpPr>
            <a:spLocks noGrp="1"/>
          </p:cNvSpPr>
          <p:nvPr>
            <p:ph type="pic" sz="quarter" idx="26"/>
          </p:nvPr>
        </p:nvSpPr>
        <p:spPr>
          <a:xfrm>
            <a:off x="1208090" y="5116025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6" name="Tijdelijke aanduiding voor afbeelding 2"/>
          <p:cNvSpPr>
            <a:spLocks noGrp="1"/>
          </p:cNvSpPr>
          <p:nvPr>
            <p:ph type="pic" sz="quarter" idx="27"/>
          </p:nvPr>
        </p:nvSpPr>
        <p:spPr>
          <a:xfrm>
            <a:off x="2266180" y="5116025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7" name="Tijdelijke aanduiding voor afbeelding 2"/>
          <p:cNvSpPr>
            <a:spLocks noGrp="1"/>
          </p:cNvSpPr>
          <p:nvPr>
            <p:ph type="pic" sz="quarter" idx="28"/>
          </p:nvPr>
        </p:nvSpPr>
        <p:spPr>
          <a:xfrm>
            <a:off x="3324270" y="5116025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8" name="Tijdelijke aanduiding voor afbeelding 2"/>
          <p:cNvSpPr>
            <a:spLocks noGrp="1"/>
          </p:cNvSpPr>
          <p:nvPr>
            <p:ph type="pic" sz="quarter" idx="29"/>
          </p:nvPr>
        </p:nvSpPr>
        <p:spPr>
          <a:xfrm>
            <a:off x="4382360" y="5116025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59" name="Tijdelijke aanduiding voor afbeelding 2"/>
          <p:cNvSpPr>
            <a:spLocks noGrp="1"/>
          </p:cNvSpPr>
          <p:nvPr>
            <p:ph type="pic" sz="quarter" idx="30"/>
          </p:nvPr>
        </p:nvSpPr>
        <p:spPr>
          <a:xfrm>
            <a:off x="5440450" y="5116025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60" name="Tijdelijke aanduiding voor afbeelding 2"/>
          <p:cNvSpPr>
            <a:spLocks noGrp="1"/>
          </p:cNvSpPr>
          <p:nvPr>
            <p:ph type="pic" sz="quarter" idx="31"/>
          </p:nvPr>
        </p:nvSpPr>
        <p:spPr>
          <a:xfrm>
            <a:off x="6498540" y="5116025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61" name="Tijdelijke aanduiding voor afbeelding 2"/>
          <p:cNvSpPr>
            <a:spLocks noGrp="1"/>
          </p:cNvSpPr>
          <p:nvPr>
            <p:ph type="pic" sz="quarter" idx="32"/>
          </p:nvPr>
        </p:nvSpPr>
        <p:spPr>
          <a:xfrm>
            <a:off x="7556631" y="5116025"/>
            <a:ext cx="955544" cy="615949"/>
          </a:xfrm>
          <a:prstGeom prst="rect">
            <a:avLst/>
          </a:prstGeom>
          <a:solidFill>
            <a:schemeClr val="bg1"/>
          </a:solidFill>
        </p:spPr>
        <p:txBody>
          <a:bodyPr lIns="36000" tIns="36000" rIns="36000" bIns="36000" anchor="ctr"/>
          <a:lstStyle>
            <a:lvl1pPr marL="0" indent="0" algn="ctr">
              <a:buNone/>
              <a:defRPr sz="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33"/>
          </p:nvPr>
        </p:nvSpPr>
        <p:spPr>
          <a:xfrm>
            <a:off x="1211138" y="2269339"/>
            <a:ext cx="7302292" cy="376265"/>
          </a:xfrm>
        </p:spPr>
        <p:txBody>
          <a:bodyPr lIns="0" rIns="0"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09625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3" name="Tijdelijke aanduiding voor tekst 2"/>
          <p:cNvSpPr>
            <a:spLocks noGrp="1"/>
          </p:cNvSpPr>
          <p:nvPr>
            <p:ph type="body" sz="quarter" idx="34"/>
          </p:nvPr>
        </p:nvSpPr>
        <p:spPr>
          <a:xfrm>
            <a:off x="1211138" y="3515713"/>
            <a:ext cx="7302292" cy="376265"/>
          </a:xfrm>
        </p:spPr>
        <p:txBody>
          <a:bodyPr lIns="0" rIns="0"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09625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4" name="Tijdelijke aanduiding voor tekst 2"/>
          <p:cNvSpPr>
            <a:spLocks noGrp="1"/>
          </p:cNvSpPr>
          <p:nvPr>
            <p:ph type="body" sz="quarter" idx="35"/>
          </p:nvPr>
        </p:nvSpPr>
        <p:spPr>
          <a:xfrm>
            <a:off x="1211138" y="4738571"/>
            <a:ext cx="7302292" cy="376265"/>
          </a:xfrm>
        </p:spPr>
        <p:txBody>
          <a:bodyPr lIns="0" rIns="0" anchor="ctr" anchorCtr="0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09625" indent="0">
              <a:buNone/>
              <a:defRPr/>
            </a:lvl4pPr>
            <a:lvl5pPr marL="1074737" indent="0"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863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4577924" y="0"/>
            <a:ext cx="4566076" cy="6858000"/>
          </a:xfrm>
        </p:spPr>
        <p:txBody>
          <a:bodyPr lIns="0" tIns="0" rIns="0" bIns="0" anchor="ctr"/>
          <a:lstStyle>
            <a:lvl1pPr marL="0" indent="0" algn="ctr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0" y="7938"/>
            <a:ext cx="4568446" cy="6850062"/>
          </a:xfrm>
          <a:noFill/>
        </p:spPr>
        <p:txBody>
          <a:bodyPr lIns="540000" tIns="360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 b="0" cap="all">
                <a:solidFill>
                  <a:srgbClr val="F2B01E"/>
                </a:solidFill>
                <a:latin typeface="Arial Black"/>
                <a:cs typeface="Arial Black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0" cap="all">
                <a:latin typeface="Arial Black"/>
                <a:cs typeface="Arial Black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3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</p:spTree>
    <p:extLst>
      <p:ext uri="{BB962C8B-B14F-4D97-AF65-F5344CB8AC3E}">
        <p14:creationId xmlns:p14="http://schemas.microsoft.com/office/powerpoint/2010/main" val="2131445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EXT,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0" y="3133900"/>
            <a:ext cx="9144000" cy="3724100"/>
          </a:xfrm>
        </p:spPr>
        <p:txBody>
          <a:bodyPr lIns="0" rIns="0" anchor="ctr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nl-NL" noProof="0" smtClean="0"/>
              <a:t>Sleep de afbeelding naar de tijdelijke aanduiding of klik op het pictogram als u een afbeelding wilt toevoegen</a:t>
            </a:r>
            <a:endParaRPr lang="nl-NL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0" y="205242"/>
            <a:ext cx="9144000" cy="1500839"/>
          </a:xfrm>
          <a:noFill/>
        </p:spPr>
        <p:txBody>
          <a:bodyPr anchor="b"/>
          <a:lstStyle>
            <a:lvl1pPr marL="4763" indent="0">
              <a:lnSpc>
                <a:spcPct val="80000"/>
              </a:lnSpc>
              <a:defRPr sz="3200" b="0" i="0" cap="all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TYPE YOUR BLACK TEXT HERE</a:t>
            </a:r>
            <a:endParaRPr lang="en-GB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3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B7B9ECE2-86B3-47BF-BF06-17A0D1D74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</p:nvPr>
        </p:nvSpPr>
        <p:spPr>
          <a:xfrm>
            <a:off x="1208088" y="6583363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706113"/>
            <a:ext cx="9144000" cy="12186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 cap="all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AND YOUR YELLOW THEXT HERE</a:t>
            </a:r>
          </a:p>
        </p:txBody>
      </p:sp>
    </p:spTree>
    <p:extLst>
      <p:ext uri="{BB962C8B-B14F-4D97-AF65-F5344CB8AC3E}">
        <p14:creationId xmlns:p14="http://schemas.microsoft.com/office/powerpoint/2010/main" val="2505593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EXT,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0" y="3133900"/>
            <a:ext cx="9144000" cy="3724100"/>
          </a:xfrm>
        </p:spPr>
        <p:txBody>
          <a:bodyPr lIns="0" tIns="0" rIns="0" bIns="0" anchor="ctr"/>
          <a:lstStyle>
            <a:lvl1pPr marL="0" indent="0" algn="ctr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0" y="205242"/>
            <a:ext cx="9144000" cy="1500839"/>
          </a:xfrm>
          <a:noFill/>
        </p:spPr>
        <p:txBody>
          <a:bodyPr anchor="b"/>
          <a:lstStyle>
            <a:lvl1pPr marL="4763" indent="0">
              <a:lnSpc>
                <a:spcPct val="80000"/>
              </a:lnSpc>
              <a:defRPr sz="3200" b="0" i="0" cap="all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TYPE YOUR BLACK TEXT HERE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706113"/>
            <a:ext cx="9144000" cy="12186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AND YOUR </a:t>
            </a:r>
            <a:r>
              <a:rPr lang="nl-NL" dirty="0" err="1" smtClean="0"/>
              <a:t>white</a:t>
            </a:r>
            <a:r>
              <a:rPr lang="nl-NL" dirty="0" smtClean="0"/>
              <a:t> THEXT HERE</a:t>
            </a:r>
          </a:p>
        </p:txBody>
      </p:sp>
    </p:spTree>
    <p:extLst>
      <p:ext uri="{BB962C8B-B14F-4D97-AF65-F5344CB8AC3E}">
        <p14:creationId xmlns:p14="http://schemas.microsoft.com/office/powerpoint/2010/main" val="82563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NGE THAT MA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7"/>
          <p:cNvSpPr/>
          <p:nvPr userDrawn="1"/>
        </p:nvSpPr>
        <p:spPr>
          <a:xfrm>
            <a:off x="-1588" y="0"/>
            <a:ext cx="9144001" cy="6858000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76B7F438-4871-4DFC-B02B-FC2A9FB525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363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" name="Tekstvak 1"/>
          <p:cNvSpPr txBox="1"/>
          <p:nvPr userDrawn="1"/>
        </p:nvSpPr>
        <p:spPr>
          <a:xfrm>
            <a:off x="-1587" y="2190426"/>
            <a:ext cx="9144000" cy="247397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0000"/>
              </a:lnSpc>
            </a:pPr>
            <a:r>
              <a:rPr lang="nl-NL" sz="6000" cap="all" dirty="0" smtClean="0">
                <a:latin typeface="Arial Black"/>
                <a:cs typeface="Arial Black"/>
              </a:rPr>
              <a:t>CHANGE </a:t>
            </a:r>
          </a:p>
          <a:p>
            <a:pPr algn="ctr">
              <a:lnSpc>
                <a:spcPct val="80000"/>
              </a:lnSpc>
            </a:pPr>
            <a:r>
              <a:rPr lang="nl-NL" sz="6000" cap="all" dirty="0" smtClean="0">
                <a:solidFill>
                  <a:schemeClr val="bg1"/>
                </a:solidFill>
                <a:latin typeface="Arial Black"/>
                <a:cs typeface="Arial Black"/>
              </a:rPr>
              <a:t>THAT MATTERS</a:t>
            </a:r>
            <a:endParaRPr lang="nl-NL" sz="6000" cap="all" dirty="0">
              <a:solidFill>
                <a:schemeClr val="bg1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602881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EXT,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0" y="3133900"/>
            <a:ext cx="9144000" cy="3724100"/>
          </a:xfrm>
        </p:spPr>
        <p:txBody>
          <a:bodyPr lIns="0" tIns="0" rIns="0" bIns="0" anchor="ctr"/>
          <a:lstStyle>
            <a:lvl1pPr marL="0" indent="0" algn="ctr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0" y="205242"/>
            <a:ext cx="9144000" cy="1500839"/>
          </a:xfrm>
          <a:noFill/>
        </p:spPr>
        <p:txBody>
          <a:bodyPr anchor="b"/>
          <a:lstStyle>
            <a:lvl1pPr marL="4763" indent="0">
              <a:lnSpc>
                <a:spcPct val="80000"/>
              </a:lnSpc>
              <a:defRPr sz="3200" b="0" i="0" cap="all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TYPE YOUR BLACK TEXT HERE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706113"/>
            <a:ext cx="9144000" cy="12186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AND YOUR </a:t>
            </a:r>
            <a:r>
              <a:rPr lang="nl-NL" dirty="0" err="1" smtClean="0"/>
              <a:t>white</a:t>
            </a:r>
            <a:r>
              <a:rPr lang="nl-NL" dirty="0" smtClean="0"/>
              <a:t> THEXT HERE</a:t>
            </a:r>
          </a:p>
        </p:txBody>
      </p:sp>
    </p:spTree>
    <p:extLst>
      <p:ext uri="{BB962C8B-B14F-4D97-AF65-F5344CB8AC3E}">
        <p14:creationId xmlns:p14="http://schemas.microsoft.com/office/powerpoint/2010/main" val="3878212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EXT,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0" y="3133900"/>
            <a:ext cx="9144000" cy="3724100"/>
          </a:xfrm>
        </p:spPr>
        <p:txBody>
          <a:bodyPr lIns="0" tIns="0" rIns="0" bIns="0" anchor="ctr"/>
          <a:lstStyle>
            <a:lvl1pPr marL="0" indent="0" algn="ctr">
              <a:buNone/>
              <a:defRPr sz="16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0" y="205242"/>
            <a:ext cx="9144000" cy="1500839"/>
          </a:xfrm>
          <a:noFill/>
        </p:spPr>
        <p:txBody>
          <a:bodyPr anchor="b"/>
          <a:lstStyle>
            <a:lvl1pPr marL="4763" indent="0">
              <a:lnSpc>
                <a:spcPct val="80000"/>
              </a:lnSpc>
              <a:defRPr sz="3200" b="0" i="0" cap="all">
                <a:solidFill>
                  <a:schemeClr val="tx2"/>
                </a:solidFill>
              </a:defRPr>
            </a:lvl1pPr>
          </a:lstStyle>
          <a:p>
            <a:r>
              <a:rPr lang="nl-NL" dirty="0" smtClean="0"/>
              <a:t>TYPE YOUR </a:t>
            </a:r>
            <a:r>
              <a:rPr lang="nl-NL" dirty="0" err="1" smtClean="0"/>
              <a:t>yellow</a:t>
            </a:r>
            <a:r>
              <a:rPr lang="nl-NL" dirty="0" smtClean="0"/>
              <a:t> TEXT HERE</a:t>
            </a:r>
            <a:endParaRPr lang="en-GB" dirty="0"/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1706113"/>
            <a:ext cx="9144000" cy="121860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 cap="all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AND YOUR </a:t>
            </a:r>
            <a:r>
              <a:rPr lang="nl-NL" dirty="0" err="1" smtClean="0"/>
              <a:t>white</a:t>
            </a:r>
            <a:r>
              <a:rPr lang="nl-NL" dirty="0" smtClean="0"/>
              <a:t> THEXT HERE</a:t>
            </a:r>
          </a:p>
        </p:txBody>
      </p:sp>
    </p:spTree>
    <p:extLst>
      <p:ext uri="{BB962C8B-B14F-4D97-AF65-F5344CB8AC3E}">
        <p14:creationId xmlns:p14="http://schemas.microsoft.com/office/powerpoint/2010/main" val="137414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U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0" y="619125"/>
            <a:ext cx="9144000" cy="5607050"/>
          </a:xfrm>
          <a:noFill/>
        </p:spPr>
        <p:txBody>
          <a:bodyPr lIns="540000" tIns="0" rIns="540000" anchor="ctr"/>
          <a:lstStyle>
            <a:lvl1pPr marL="0" indent="0" algn="ctr">
              <a:lnSpc>
                <a:spcPct val="80000"/>
              </a:lnSpc>
              <a:defRPr sz="6000" b="0" i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75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UR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D2D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619125"/>
            <a:ext cx="9144000" cy="5607050"/>
          </a:xfrm>
          <a:noFill/>
        </p:spPr>
        <p:txBody>
          <a:bodyPr lIns="540000" tIns="0" rIns="540000" anchor="ctr"/>
          <a:lstStyle>
            <a:lvl1pPr marL="0" indent="0" algn="ctr">
              <a:lnSpc>
                <a:spcPct val="80000"/>
              </a:lnSpc>
              <a:defRPr sz="6000" b="0" i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3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UR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619125"/>
            <a:ext cx="9144000" cy="5607050"/>
          </a:xfrm>
          <a:noFill/>
        </p:spPr>
        <p:txBody>
          <a:bodyPr lIns="540000" tIns="0" rIns="540000" anchor="ctr"/>
          <a:lstStyle>
            <a:lvl1pPr marL="0" indent="0" algn="ctr">
              <a:lnSpc>
                <a:spcPct val="80000"/>
              </a:lnSpc>
              <a:defRPr sz="6000" b="0" i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548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OUR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0" y="619125"/>
            <a:ext cx="9144000" cy="5607050"/>
          </a:xfrm>
          <a:noFill/>
        </p:spPr>
        <p:txBody>
          <a:bodyPr lIns="540000" tIns="0" rIns="540000" anchor="ctr"/>
          <a:lstStyle>
            <a:lvl1pPr marL="0" indent="0" algn="ctr">
              <a:lnSpc>
                <a:spcPct val="80000"/>
              </a:lnSpc>
              <a:defRPr sz="6000" b="0" i="0" cap="all">
                <a:solidFill>
                  <a:srgbClr val="F2B01E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07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2125" y="6583363"/>
            <a:ext cx="40005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683EA015-407E-40ED-AFE7-C5C6EE1246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363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0" y="619125"/>
            <a:ext cx="9144000" cy="2808288"/>
          </a:xfrm>
          <a:noFill/>
        </p:spPr>
        <p:txBody>
          <a:bodyPr anchor="b"/>
          <a:lstStyle>
            <a:lvl1pPr marL="0" indent="0">
              <a:lnSpc>
                <a:spcPct val="80000"/>
              </a:lnSpc>
              <a:defRPr sz="6000" b="0" i="0" cap="all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TYPE YOUR BLACK TEXT HERE</a:t>
            </a:r>
            <a:endParaRPr lang="en-GB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40979"/>
            <a:ext cx="9144000" cy="273821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 cap="all" baseline="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TYPE YOUR </a:t>
            </a:r>
            <a:r>
              <a:rPr lang="nl-NL" dirty="0" err="1" smtClean="0"/>
              <a:t>yellow</a:t>
            </a:r>
            <a:r>
              <a:rPr lang="nl-NL" dirty="0" smtClean="0"/>
              <a:t> TEXT HERE</a:t>
            </a:r>
          </a:p>
        </p:txBody>
      </p:sp>
    </p:spTree>
    <p:extLst>
      <p:ext uri="{BB962C8B-B14F-4D97-AF65-F5344CB8AC3E}">
        <p14:creationId xmlns:p14="http://schemas.microsoft.com/office/powerpoint/2010/main" val="2660196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D2D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0" y="619125"/>
            <a:ext cx="9144000" cy="2808288"/>
          </a:xfrm>
          <a:noFill/>
        </p:spPr>
        <p:txBody>
          <a:bodyPr anchor="b"/>
          <a:lstStyle>
            <a:lvl1pPr marL="0" indent="0">
              <a:lnSpc>
                <a:spcPct val="80000"/>
              </a:lnSpc>
              <a:defRPr sz="6000" b="0" i="0" cap="all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TYPE YOUR BLACK TEXT HERE</a:t>
            </a:r>
            <a:endParaRPr lang="en-GB" dirty="0"/>
          </a:p>
        </p:txBody>
      </p:sp>
      <p:sp>
        <p:nvSpPr>
          <p:cNvPr id="12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40979"/>
            <a:ext cx="9144000" cy="273821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TYPE YOUR </a:t>
            </a:r>
            <a:r>
              <a:rPr lang="nl-NL" dirty="0" err="1" smtClean="0"/>
              <a:t>white</a:t>
            </a:r>
            <a:r>
              <a:rPr lang="nl-NL" dirty="0" smtClean="0"/>
              <a:t> TEXT HERE</a:t>
            </a:r>
          </a:p>
        </p:txBody>
      </p:sp>
    </p:spTree>
    <p:extLst>
      <p:ext uri="{BB962C8B-B14F-4D97-AF65-F5344CB8AC3E}">
        <p14:creationId xmlns:p14="http://schemas.microsoft.com/office/powerpoint/2010/main" val="74136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EX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0" y="619125"/>
            <a:ext cx="9144000" cy="2808288"/>
          </a:xfrm>
          <a:noFill/>
        </p:spPr>
        <p:txBody>
          <a:bodyPr anchor="b"/>
          <a:lstStyle>
            <a:lvl1pPr marL="0" indent="0">
              <a:lnSpc>
                <a:spcPct val="80000"/>
              </a:lnSpc>
              <a:defRPr sz="6000" b="0" i="0" cap="all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TYPE YOUR BLACK TEXT HERE</a:t>
            </a:r>
            <a:endParaRPr lang="en-GB" dirty="0"/>
          </a:p>
        </p:txBody>
      </p:sp>
      <p:sp>
        <p:nvSpPr>
          <p:cNvPr id="8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40979"/>
            <a:ext cx="9144000" cy="273821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TYPE YOUR </a:t>
            </a:r>
            <a:r>
              <a:rPr lang="nl-NL" dirty="0" err="1" smtClean="0"/>
              <a:t>white</a:t>
            </a:r>
            <a:r>
              <a:rPr lang="nl-NL" dirty="0" smtClean="0"/>
              <a:t> TEXT HERE</a:t>
            </a:r>
          </a:p>
        </p:txBody>
      </p:sp>
    </p:spTree>
    <p:extLst>
      <p:ext uri="{BB962C8B-B14F-4D97-AF65-F5344CB8AC3E}">
        <p14:creationId xmlns:p14="http://schemas.microsoft.com/office/powerpoint/2010/main" val="134895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EX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0" y="619125"/>
            <a:ext cx="9144000" cy="2808288"/>
          </a:xfrm>
          <a:noFill/>
        </p:spPr>
        <p:txBody>
          <a:bodyPr anchor="b"/>
          <a:lstStyle>
            <a:lvl1pPr marL="0" indent="0">
              <a:lnSpc>
                <a:spcPct val="80000"/>
              </a:lnSpc>
              <a:defRPr sz="6000" b="0" i="0" cap="all">
                <a:solidFill>
                  <a:srgbClr val="F2B01E"/>
                </a:solidFill>
              </a:defRPr>
            </a:lvl1pPr>
          </a:lstStyle>
          <a:p>
            <a:r>
              <a:rPr lang="nl-NL" dirty="0" smtClean="0"/>
              <a:t>TYPE YOUR </a:t>
            </a:r>
            <a:r>
              <a:rPr lang="nl-NL" dirty="0" err="1" smtClean="0"/>
              <a:t>yellow</a:t>
            </a:r>
            <a:r>
              <a:rPr lang="nl-NL" dirty="0" smtClean="0"/>
              <a:t> TEXT HERE</a:t>
            </a:r>
            <a:endParaRPr lang="en-GB" dirty="0"/>
          </a:p>
        </p:txBody>
      </p:sp>
      <p:sp>
        <p:nvSpPr>
          <p:cNvPr id="10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440979"/>
            <a:ext cx="9144000" cy="2738210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000" cap="all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TYPE YOUR </a:t>
            </a:r>
            <a:r>
              <a:rPr lang="nl-NL" dirty="0" err="1" smtClean="0"/>
              <a:t>white</a:t>
            </a:r>
            <a:r>
              <a:rPr lang="nl-NL" dirty="0" smtClean="0"/>
              <a:t> TEXT HERE</a:t>
            </a:r>
          </a:p>
        </p:txBody>
      </p:sp>
    </p:spTree>
    <p:extLst>
      <p:ext uri="{BB962C8B-B14F-4D97-AF65-F5344CB8AC3E}">
        <p14:creationId xmlns:p14="http://schemas.microsoft.com/office/powerpoint/2010/main" val="5165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596900" y="1854200"/>
            <a:ext cx="7915275" cy="2503488"/>
          </a:xfrm>
        </p:spPr>
        <p:txBody>
          <a:bodyPr tIns="0" anchor="ctr">
            <a:noAutofit/>
          </a:bodyPr>
          <a:lstStyle>
            <a:lvl1pPr algn="l">
              <a:lnSpc>
                <a:spcPct val="80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Presentation </a:t>
            </a:r>
            <a:r>
              <a:rPr lang="nl-NL" dirty="0" err="1" smtClean="0"/>
              <a:t>title</a:t>
            </a:r>
            <a:endParaRPr lang="en-GB" dirty="0"/>
          </a:p>
        </p:txBody>
      </p:sp>
      <p:sp>
        <p:nvSpPr>
          <p:cNvPr id="21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6900" y="4368603"/>
            <a:ext cx="7915275" cy="1246385"/>
          </a:xfrm>
        </p:spPr>
        <p:txBody>
          <a:bodyPr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Name presenter</a:t>
            </a:r>
            <a:br>
              <a:rPr lang="nl-NL" dirty="0" smtClean="0"/>
            </a:br>
            <a:r>
              <a:rPr lang="nl-NL" dirty="0" err="1" smtClean="0"/>
              <a:t>Title</a:t>
            </a:r>
            <a:r>
              <a:rPr lang="nl-NL" dirty="0" smtClean="0"/>
              <a:t>, Solidaridad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7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955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91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52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8" y="0"/>
            <a:ext cx="914558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818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144000" cy="941388"/>
          </a:xfrm>
        </p:spPr>
        <p:txBody>
          <a:bodyPr rIns="0" anchor="b"/>
          <a:lstStyle>
            <a:lvl1pPr marL="0" indent="0">
              <a:lnSpc>
                <a:spcPct val="80000"/>
              </a:lnSpc>
              <a:buNone/>
              <a:defRPr sz="32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Type </a:t>
            </a:r>
            <a:r>
              <a:rPr lang="nl-NL" dirty="0" err="1" smtClean="0"/>
              <a:t>your</a:t>
            </a:r>
            <a:r>
              <a:rPr lang="nl-NL" dirty="0" smtClean="0"/>
              <a:t> black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endParaRPr lang="nl-NL" dirty="0" smtClean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5200"/>
            <a:ext cx="9144000" cy="88057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 cap="all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AND YOUR YELLOW TEXT HERE</a:t>
            </a:r>
          </a:p>
        </p:txBody>
      </p:sp>
    </p:spTree>
    <p:extLst>
      <p:ext uri="{BB962C8B-B14F-4D97-AF65-F5344CB8AC3E}">
        <p14:creationId xmlns:p14="http://schemas.microsoft.com/office/powerpoint/2010/main" val="2407488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D2D0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144000" cy="941388"/>
          </a:xfrm>
        </p:spPr>
        <p:txBody>
          <a:bodyPr rIns="0" anchor="b"/>
          <a:lstStyle>
            <a:lvl1pPr marL="0" indent="0">
              <a:lnSpc>
                <a:spcPct val="80000"/>
              </a:lnSpc>
              <a:buNone/>
              <a:defRPr sz="32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Type </a:t>
            </a:r>
            <a:r>
              <a:rPr lang="nl-NL" dirty="0" err="1" smtClean="0"/>
              <a:t>your</a:t>
            </a:r>
            <a:r>
              <a:rPr lang="nl-NL" dirty="0" smtClean="0"/>
              <a:t> black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endParaRPr lang="nl-NL" dirty="0" smtClean="0"/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5200"/>
            <a:ext cx="9144000" cy="88057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AND YOUR </a:t>
            </a:r>
            <a:r>
              <a:rPr lang="nl-NL" dirty="0" err="1" smtClean="0"/>
              <a:t>white</a:t>
            </a:r>
            <a:r>
              <a:rPr lang="nl-NL" dirty="0" smtClean="0"/>
              <a:t> TEXT HERE</a:t>
            </a:r>
          </a:p>
        </p:txBody>
      </p:sp>
    </p:spTree>
    <p:extLst>
      <p:ext uri="{BB962C8B-B14F-4D97-AF65-F5344CB8AC3E}">
        <p14:creationId xmlns:p14="http://schemas.microsoft.com/office/powerpoint/2010/main" val="253622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ITLE ONL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144000" cy="941388"/>
          </a:xfrm>
        </p:spPr>
        <p:txBody>
          <a:bodyPr rIns="0" anchor="b"/>
          <a:lstStyle>
            <a:lvl1pPr marL="0" indent="0">
              <a:lnSpc>
                <a:spcPct val="80000"/>
              </a:lnSpc>
              <a:buNone/>
              <a:defRPr sz="32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Type </a:t>
            </a:r>
            <a:r>
              <a:rPr lang="nl-NL" dirty="0" err="1" smtClean="0"/>
              <a:t>your</a:t>
            </a:r>
            <a:r>
              <a:rPr lang="nl-NL" dirty="0" smtClean="0"/>
              <a:t> black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endParaRPr lang="nl-NL" dirty="0" smtClean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5200"/>
            <a:ext cx="9144000" cy="88057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AND YOUR </a:t>
            </a:r>
            <a:r>
              <a:rPr lang="nl-NL" dirty="0" err="1" smtClean="0"/>
              <a:t>white</a:t>
            </a:r>
            <a:r>
              <a:rPr lang="nl-NL" dirty="0" smtClean="0"/>
              <a:t> TEXT HERE</a:t>
            </a:r>
          </a:p>
        </p:txBody>
      </p:sp>
    </p:spTree>
    <p:extLst>
      <p:ext uri="{BB962C8B-B14F-4D97-AF65-F5344CB8AC3E}">
        <p14:creationId xmlns:p14="http://schemas.microsoft.com/office/powerpoint/2010/main" val="271326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ITLE ONL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-1588" y="0"/>
            <a:ext cx="9145587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bg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9144000" cy="941388"/>
          </a:xfrm>
        </p:spPr>
        <p:txBody>
          <a:bodyPr rIns="0" anchor="b"/>
          <a:lstStyle>
            <a:lvl1pPr marL="0" indent="0">
              <a:lnSpc>
                <a:spcPct val="80000"/>
              </a:lnSpc>
              <a:buNone/>
              <a:defRPr sz="3200" cap="all" baseline="0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Type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yellow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</a:t>
            </a:r>
            <a:r>
              <a:rPr lang="nl-NL" dirty="0" err="1" smtClean="0"/>
              <a:t>here</a:t>
            </a:r>
            <a:endParaRPr lang="nl-NL" dirty="0" smtClean="0"/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945200"/>
            <a:ext cx="9144000" cy="880576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32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AND YOUR </a:t>
            </a:r>
            <a:r>
              <a:rPr lang="nl-NL" dirty="0" err="1" smtClean="0"/>
              <a:t>white</a:t>
            </a:r>
            <a:r>
              <a:rPr lang="nl-NL" dirty="0" smtClean="0"/>
              <a:t> TEXT HERE</a:t>
            </a:r>
          </a:p>
        </p:txBody>
      </p:sp>
    </p:spTree>
    <p:extLst>
      <p:ext uri="{BB962C8B-B14F-4D97-AF65-F5344CB8AC3E}">
        <p14:creationId xmlns:p14="http://schemas.microsoft.com/office/powerpoint/2010/main" val="106658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COFF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koffi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33800"/>
          </a:xfrm>
          <a:prstGeom prst="rect">
            <a:avLst/>
          </a:prstGeom>
        </p:spPr>
      </p:pic>
      <p:sp>
        <p:nvSpPr>
          <p:cNvPr id="3" name="Ovaal 2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 descr="Coff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1312" y="3168706"/>
            <a:ext cx="1062042" cy="1062042"/>
          </a:xfrm>
          <a:prstGeom prst="rect">
            <a:avLst/>
          </a:prstGeom>
        </p:spPr>
      </p:pic>
      <p:sp>
        <p:nvSpPr>
          <p:cNvPr id="8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3C0804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92833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T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the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733801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Afbeelding 4" descr="Te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642" y="3168370"/>
            <a:ext cx="1062712" cy="1062712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10562A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6181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OU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>
          <a:xfrm>
            <a:off x="-1587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596900" y="1854200"/>
            <a:ext cx="7915275" cy="1358900"/>
          </a:xfrm>
        </p:spPr>
        <p:txBody>
          <a:bodyPr tIns="0" rIns="0" anchor="b">
            <a:noAutofit/>
          </a:bodyPr>
          <a:lstStyle>
            <a:lvl1pPr algn="l">
              <a:lnSpc>
                <a:spcPct val="80000"/>
              </a:lnSpc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Presentation </a:t>
            </a:r>
            <a:r>
              <a:rPr lang="nl-NL" dirty="0" err="1" smtClean="0"/>
              <a:t>title</a:t>
            </a:r>
            <a:endParaRPr lang="en-GB" dirty="0"/>
          </a:p>
        </p:txBody>
      </p:sp>
      <p:sp>
        <p:nvSpPr>
          <p:cNvPr id="21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6900" y="4368603"/>
            <a:ext cx="7915275" cy="1246385"/>
          </a:xfrm>
        </p:spPr>
        <p:txBody>
          <a:bodyPr tIns="0" rIns="0" bIns="0" anchor="ctr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Name presenter</a:t>
            </a:r>
            <a:br>
              <a:rPr lang="nl-NL" dirty="0" smtClean="0"/>
            </a:br>
            <a:r>
              <a:rPr lang="nl-NL" dirty="0" err="1" smtClean="0"/>
              <a:t>Title</a:t>
            </a:r>
            <a:r>
              <a:rPr lang="nl-NL" dirty="0" smtClean="0"/>
              <a:t>, Solidaridad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598080" y="3217741"/>
            <a:ext cx="7917004" cy="914400"/>
          </a:xfrm>
        </p:spPr>
        <p:txBody>
          <a:bodyPr rIns="0"/>
          <a:lstStyle>
            <a:lvl1pPr marL="0" indent="0">
              <a:lnSpc>
                <a:spcPct val="80000"/>
              </a:lnSpc>
              <a:buNone/>
              <a:defRPr sz="2800" cap="all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dirty="0" smtClean="0"/>
              <a:t>PART OF TITLE YOU WANT TO EMPHASIZE</a:t>
            </a:r>
          </a:p>
        </p:txBody>
      </p:sp>
    </p:spTree>
    <p:extLst>
      <p:ext uri="{BB962C8B-B14F-4D97-AF65-F5344CB8AC3E}">
        <p14:creationId xmlns:p14="http://schemas.microsoft.com/office/powerpoint/2010/main" val="3704771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COC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coco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3733800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Cocoa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852" y="3171415"/>
            <a:ext cx="1086706" cy="1088385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67321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449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FRU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frui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" y="0"/>
            <a:ext cx="9144000" cy="3733800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Fruit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145" y="3170547"/>
            <a:ext cx="1090120" cy="1090120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chemeClr val="tx2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625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COTT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katoen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733801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Cotto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6102" y="3167504"/>
            <a:ext cx="1096206" cy="109620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1B849B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51260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TEX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kleding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45918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Textil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666" y="3161068"/>
            <a:ext cx="1109078" cy="1109078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900D4B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1382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C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goud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87" y="0"/>
            <a:ext cx="9144000" cy="3733800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Gold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638" y="3153040"/>
            <a:ext cx="1125134" cy="1125134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D3982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477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SO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soja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33800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Soy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6363" y="3137765"/>
            <a:ext cx="1155684" cy="1155684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8F6123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674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PALMO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palmoli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9144000" cy="3733801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Palmoi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4466" y="3135019"/>
            <a:ext cx="1159478" cy="116117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E11A2D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48085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LIVEST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vee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42937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livestoc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11" y="3142286"/>
            <a:ext cx="1149476" cy="114947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0F4C59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4500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SUGARC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suikerrie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734955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Sugarcan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538" y="3162940"/>
            <a:ext cx="1105334" cy="1105334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78BB5A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847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BIOM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bi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3733801"/>
          </a:xfrm>
          <a:prstGeom prst="rect">
            <a:avLst/>
          </a:prstGeom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 descr="Biofuel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035" y="3150726"/>
            <a:ext cx="1132596" cy="113259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22A43E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89516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2B0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icon-linkedin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281" y="4402753"/>
            <a:ext cx="456820" cy="456820"/>
          </a:xfrm>
          <a:prstGeom prst="rect">
            <a:avLst/>
          </a:prstGeom>
        </p:spPr>
      </p:pic>
      <p:pic>
        <p:nvPicPr>
          <p:cNvPr id="14" name="Afbeelding 13" descr="icon-web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027" y="3135346"/>
            <a:ext cx="455990" cy="456735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ctrTitle" hasCustomPrompt="1"/>
          </p:nvPr>
        </p:nvSpPr>
        <p:spPr>
          <a:xfrm>
            <a:off x="596900" y="630883"/>
            <a:ext cx="7915275" cy="1235075"/>
          </a:xfrm>
        </p:spPr>
        <p:txBody>
          <a:bodyPr lIns="0" tIns="0" rIns="0" anchor="b">
            <a:noAutofit/>
          </a:bodyPr>
          <a:lstStyle>
            <a:lvl1pPr algn="ctr">
              <a:lnSpc>
                <a:spcPct val="8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 smtClean="0"/>
              <a:t>Name presenter</a:t>
            </a:r>
            <a:endParaRPr lang="en-GB" dirty="0"/>
          </a:p>
        </p:txBody>
      </p:sp>
      <p:sp>
        <p:nvSpPr>
          <p:cNvPr id="21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96900" y="1867461"/>
            <a:ext cx="7915275" cy="766387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400" cap="all">
                <a:solidFill>
                  <a:schemeClr val="bg1"/>
                </a:solidFill>
                <a:latin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e-mail </a:t>
            </a:r>
            <a:r>
              <a:rPr lang="nl-NL" dirty="0" err="1" smtClean="0"/>
              <a:t>address</a:t>
            </a:r>
            <a:endParaRPr lang="en-GB" dirty="0"/>
          </a:p>
        </p:txBody>
      </p:sp>
      <p:sp>
        <p:nvSpPr>
          <p:cNvPr id="5" name="Tekstvak 15"/>
          <p:cNvSpPr txBox="1">
            <a:spLocks noChangeArrowheads="1"/>
          </p:cNvSpPr>
          <p:nvPr userDrawn="1"/>
        </p:nvSpPr>
        <p:spPr bwMode="auto">
          <a:xfrm>
            <a:off x="1099691" y="3567181"/>
            <a:ext cx="2506662" cy="59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dirty="0" err="1"/>
              <a:t>solidaridadnetwork.org</a:t>
            </a:r>
            <a:endParaRPr lang="nl-NL" dirty="0"/>
          </a:p>
        </p:txBody>
      </p:sp>
      <p:sp>
        <p:nvSpPr>
          <p:cNvPr id="6" name="Tekstvak 16"/>
          <p:cNvSpPr txBox="1">
            <a:spLocks noChangeArrowheads="1"/>
          </p:cNvSpPr>
          <p:nvPr userDrawn="1"/>
        </p:nvSpPr>
        <p:spPr bwMode="auto">
          <a:xfrm>
            <a:off x="1383526" y="4720190"/>
            <a:ext cx="193899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dirty="0"/>
              <a:t>@</a:t>
            </a:r>
            <a:r>
              <a:rPr lang="nl-NL" dirty="0" err="1"/>
              <a:t>solidaridadnetw</a:t>
            </a:r>
            <a:endParaRPr lang="nl-NL" dirty="0"/>
          </a:p>
        </p:txBody>
      </p:sp>
      <p:sp>
        <p:nvSpPr>
          <p:cNvPr id="7" name="Tekstvak 21"/>
          <p:cNvSpPr txBox="1">
            <a:spLocks noChangeArrowheads="1"/>
          </p:cNvSpPr>
          <p:nvPr userDrawn="1"/>
        </p:nvSpPr>
        <p:spPr bwMode="auto">
          <a:xfrm>
            <a:off x="5573131" y="3578436"/>
            <a:ext cx="2081121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dirty="0"/>
              <a:t>/</a:t>
            </a:r>
            <a:r>
              <a:rPr lang="nl-NL" dirty="0" err="1"/>
              <a:t>solidaridadnetwork</a:t>
            </a:r>
            <a:endParaRPr lang="nl-NL" dirty="0"/>
          </a:p>
        </p:txBody>
      </p:sp>
      <p:sp>
        <p:nvSpPr>
          <p:cNvPr id="8" name="Tekstvak 22"/>
          <p:cNvSpPr txBox="1">
            <a:spLocks noChangeArrowheads="1"/>
          </p:cNvSpPr>
          <p:nvPr userDrawn="1"/>
        </p:nvSpPr>
        <p:spPr bwMode="auto">
          <a:xfrm>
            <a:off x="5476875" y="4762498"/>
            <a:ext cx="2273632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anchor="ctr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nl-NL" dirty="0"/>
              <a:t>/company/</a:t>
            </a:r>
            <a:r>
              <a:rPr lang="nl-NL" dirty="0" err="1"/>
              <a:t>solidaridad</a:t>
            </a:r>
            <a:endParaRPr lang="nl-NL" dirty="0"/>
          </a:p>
        </p:txBody>
      </p:sp>
      <p:pic>
        <p:nvPicPr>
          <p:cNvPr id="10" name="Afbeelding 9" descr="Twitter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5664" y="4403805"/>
            <a:ext cx="454717" cy="454717"/>
          </a:xfrm>
          <a:prstGeom prst="rect">
            <a:avLst/>
          </a:prstGeom>
        </p:spPr>
      </p:pic>
      <p:pic>
        <p:nvPicPr>
          <p:cNvPr id="12" name="Afbeelding 11" descr="facebook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365" y="3136387"/>
            <a:ext cx="454653" cy="454653"/>
          </a:xfrm>
          <a:prstGeom prst="rect">
            <a:avLst/>
          </a:prstGeom>
        </p:spPr>
      </p:pic>
      <p:sp>
        <p:nvSpPr>
          <p:cNvPr id="1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7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DITY AQUACUL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jdelijke aanduiding voor afbeelding 7" descr="Aquaculture Solidaridad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375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al 5"/>
          <p:cNvSpPr/>
          <p:nvPr userDrawn="1"/>
        </p:nvSpPr>
        <p:spPr>
          <a:xfrm>
            <a:off x="3915708" y="3057110"/>
            <a:ext cx="1316994" cy="131699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Aquacultur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981" y="3142699"/>
            <a:ext cx="1172168" cy="1172168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0" y="4284445"/>
            <a:ext cx="9144000" cy="859929"/>
          </a:xfrm>
        </p:spPr>
        <p:txBody>
          <a:bodyPr lIns="0" tIns="0" rIns="0" anchor="b"/>
          <a:lstStyle>
            <a:lvl1pPr marL="0" indent="0" algn="ctr">
              <a:lnSpc>
                <a:spcPct val="80000"/>
              </a:lnSpc>
              <a:buNone/>
              <a:defRPr sz="3200" cap="all"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0" y="5156726"/>
            <a:ext cx="9144000" cy="859929"/>
          </a:xfrm>
        </p:spPr>
        <p:txBody>
          <a:bodyPr lIns="0" tIns="0" rIns="0" anchor="t"/>
          <a:lstStyle>
            <a:lvl1pPr marL="0" indent="0" algn="ctr">
              <a:lnSpc>
                <a:spcPct val="80000"/>
              </a:lnSpc>
              <a:buNone/>
              <a:defRPr sz="3200" cap="all">
                <a:solidFill>
                  <a:srgbClr val="E8595B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3173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72000"/>
            <a:ext cx="9144000" cy="4360265"/>
          </a:xfrm>
          <a:noFill/>
        </p:spPr>
        <p:txBody>
          <a:bodyPr tIns="234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06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0" y="1872000"/>
            <a:ext cx="9144000" cy="4360265"/>
          </a:xfrm>
          <a:solidFill>
            <a:schemeClr val="bg2"/>
          </a:solidFill>
        </p:spPr>
        <p:txBody>
          <a:bodyPr tIns="234000"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2452" y="0"/>
            <a:ext cx="9141548" cy="1852899"/>
          </a:xfrm>
        </p:spPr>
        <p:txBody>
          <a:bodyPr anchor="ctr"/>
          <a:lstStyle>
            <a:lvl1pPr>
              <a:lnSpc>
                <a:spcPct val="80000"/>
              </a:lnSpc>
              <a:defRPr/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13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EXT ON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7999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619124"/>
            <a:ext cx="9144000" cy="2492376"/>
          </a:xfrm>
          <a:noFill/>
        </p:spPr>
        <p:txBody>
          <a:bodyPr lIns="1224000" tIns="0" rIns="180000" anchor="t"/>
          <a:lstStyle>
            <a:lvl1pPr marL="4763" indent="0">
              <a:lnSpc>
                <a:spcPct val="80000"/>
              </a:lnSpc>
              <a:defRPr sz="3600" b="0" i="0" cap="all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908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EXT ON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7999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nl-NL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0" y="3111500"/>
            <a:ext cx="9144000" cy="2503488"/>
          </a:xfrm>
          <a:noFill/>
        </p:spPr>
        <p:txBody>
          <a:bodyPr lIns="1224000" tIns="0" rIns="180000" anchor="b"/>
          <a:lstStyle>
            <a:lvl1pPr marL="4763" indent="0">
              <a:lnSpc>
                <a:spcPct val="80000"/>
              </a:lnSpc>
              <a:defRPr sz="3600" b="0" i="0" cap="all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r>
              <a:rPr lang="nl-NL" smtClean="0"/>
              <a:t>Titelstijl van model bewerken</a:t>
            </a:r>
            <a:endParaRPr lang="en-GB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8111395" y="6583684"/>
            <a:ext cx="400780" cy="227012"/>
          </a:xfrm>
          <a:prstGeom prst="rect">
            <a:avLst/>
          </a:prstGeom>
        </p:spPr>
        <p:txBody>
          <a:bodyPr lIns="0" tIns="0" rIns="0" bIns="0" anchor="ctr"/>
          <a:lstStyle>
            <a:lvl1pPr algn="r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208088" y="6583684"/>
            <a:ext cx="5480050" cy="227012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800">
                <a:solidFill>
                  <a:schemeClr val="tx1"/>
                </a:solidFill>
                <a:latin typeface="+mn-lt"/>
                <a:cs typeface="Verdana"/>
              </a:defRPr>
            </a:lvl1pPr>
          </a:lstStyle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99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9144000" cy="185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4000" tIns="0" rIns="180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-211" y="1854200"/>
            <a:ext cx="9147239" cy="437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4000" tIns="0" rIns="18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974" r:id="rId2"/>
    <p:sldLayoutId id="2147483947" r:id="rId3"/>
    <p:sldLayoutId id="2147483982" r:id="rId4"/>
    <p:sldLayoutId id="2147483953" r:id="rId5"/>
    <p:sldLayoutId id="2147483915" r:id="rId6"/>
    <p:sldLayoutId id="2147483954" r:id="rId7"/>
    <p:sldLayoutId id="2147483926" r:id="rId8"/>
    <p:sldLayoutId id="2147483930" r:id="rId9"/>
    <p:sldLayoutId id="2147483979" r:id="rId10"/>
    <p:sldLayoutId id="2147483980" r:id="rId11"/>
    <p:sldLayoutId id="2147483929" r:id="rId12"/>
    <p:sldLayoutId id="2147483972" r:id="rId13"/>
    <p:sldLayoutId id="2147483971" r:id="rId14"/>
    <p:sldLayoutId id="2147483970" r:id="rId15"/>
    <p:sldLayoutId id="2147483973" r:id="rId16"/>
    <p:sldLayoutId id="2147483943" r:id="rId17"/>
    <p:sldLayoutId id="2147483975" r:id="rId18"/>
    <p:sldLayoutId id="2147483944" r:id="rId19"/>
    <p:sldLayoutId id="2147483977" r:id="rId20"/>
    <p:sldLayoutId id="2147483978" r:id="rId21"/>
    <p:sldLayoutId id="2147483950" r:id="rId22"/>
    <p:sldLayoutId id="2147483951" r:id="rId23"/>
    <p:sldLayoutId id="2147483931" r:id="rId24"/>
    <p:sldLayoutId id="2147483952" r:id="rId25"/>
    <p:sldLayoutId id="2147483976" r:id="rId26"/>
    <p:sldLayoutId id="2147483932" r:id="rId27"/>
    <p:sldLayoutId id="2147483887" r:id="rId28"/>
    <p:sldLayoutId id="2147483933" r:id="rId29"/>
    <p:sldLayoutId id="2147483946" r:id="rId30"/>
    <p:sldLayoutId id="2147483934" r:id="rId31"/>
    <p:sldLayoutId id="2147483948" r:id="rId32"/>
    <p:sldLayoutId id="2147483956" r:id="rId33"/>
    <p:sldLayoutId id="2147483983" r:id="rId34"/>
    <p:sldLayoutId id="2147483984" r:id="rId35"/>
    <p:sldLayoutId id="2147483985" r:id="rId36"/>
    <p:sldLayoutId id="2147483986" r:id="rId37"/>
    <p:sldLayoutId id="2147483938" r:id="rId38"/>
    <p:sldLayoutId id="2147483955" r:id="rId39"/>
    <p:sldLayoutId id="2147483958" r:id="rId40"/>
    <p:sldLayoutId id="2147483959" r:id="rId41"/>
    <p:sldLayoutId id="2147483981" r:id="rId42"/>
    <p:sldLayoutId id="2147483961" r:id="rId43"/>
    <p:sldLayoutId id="2147483962" r:id="rId44"/>
    <p:sldLayoutId id="2147483963" r:id="rId45"/>
    <p:sldLayoutId id="2147483964" r:id="rId46"/>
    <p:sldLayoutId id="2147483968" r:id="rId47"/>
    <p:sldLayoutId id="2147483965" r:id="rId48"/>
    <p:sldLayoutId id="2147483966" r:id="rId49"/>
    <p:sldLayoutId id="2147483967" r:id="rId5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 b="0" kern="1200" cap="all">
          <a:solidFill>
            <a:schemeClr val="tx1"/>
          </a:solidFill>
          <a:latin typeface="Arial Black"/>
          <a:ea typeface="Verdana" pitchFamily="34" charset="0"/>
          <a:cs typeface="Arial Black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Verdana" pitchFamily="34" charset="0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269875" indent="-269875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Verdana" pitchFamily="34" charset="0"/>
          <a:cs typeface="Verdana"/>
        </a:defRPr>
      </a:lvl1pPr>
      <a:lvl2pPr marL="541338" indent="-277813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Verdana" pitchFamily="34" charset="0"/>
          <a:cs typeface="Verdana"/>
        </a:defRPr>
      </a:lvl2pPr>
      <a:lvl3pPr marL="811213" indent="-274638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Verdana" pitchFamily="34" charset="0"/>
          <a:cs typeface="Verdana"/>
        </a:defRPr>
      </a:lvl3pPr>
      <a:lvl4pPr marL="1081088" indent="-271463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Verdana" pitchFamily="34" charset="0"/>
          <a:cs typeface="Verdana"/>
        </a:defRPr>
      </a:lvl4pPr>
      <a:lvl5pPr marL="1339850" indent="-265113" algn="l" defTabSz="457200" rtl="0" eaLnBrk="1" fontAlgn="base" hangingPunct="1">
        <a:spcBef>
          <a:spcPts val="0"/>
        </a:spcBef>
        <a:spcAft>
          <a:spcPts val="600"/>
        </a:spcAft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Bringing Agricultural Capacity, Carbon and Knowledge to REDD+</a:t>
            </a:r>
            <a:endParaRPr lang="en-US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B7B9ECE2-86B3-47BF-BF06-17A0D1D740C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0" y="1927273"/>
            <a:ext cx="9144000" cy="997439"/>
          </a:xfrm>
        </p:spPr>
        <p:txBody>
          <a:bodyPr/>
          <a:lstStyle/>
          <a:p>
            <a:r>
              <a:rPr lang="nl-NL" cap="none" dirty="0" smtClean="0"/>
              <a:t>Yvette Faber</a:t>
            </a:r>
            <a:endParaRPr lang="nl-NL" cap="non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4"/>
          <a:stretch/>
        </p:blipFill>
        <p:spPr bwMode="auto">
          <a:xfrm>
            <a:off x="-1" y="3260512"/>
            <a:ext cx="9270609" cy="37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3743" y="2282753"/>
            <a:ext cx="27940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7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cap="none" dirty="0" smtClean="0"/>
              <a:t>Yvette </a:t>
            </a:r>
            <a:r>
              <a:rPr lang="nl-NL" cap="none" dirty="0"/>
              <a:t>F</a:t>
            </a:r>
            <a:r>
              <a:rPr lang="nl-NL" cap="none" dirty="0" smtClean="0"/>
              <a:t>aber</a:t>
            </a:r>
            <a:endParaRPr lang="nl-NL" cap="none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cap="none" dirty="0" smtClean="0"/>
              <a:t>yvette.faber@solidaridad.nl</a:t>
            </a:r>
            <a:endParaRPr lang="nl-NL" cap="non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58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B7F438-4871-4DFC-B02B-FC2A9FB52598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4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2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9ECE2-86B3-47BF-BF06-17A0D1D740C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sz="3600" dirty="0" smtClean="0"/>
              <a:t>Solidaridad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cap="none" dirty="0" smtClean="0">
                <a:solidFill>
                  <a:schemeClr val="tx1"/>
                </a:solidFill>
              </a:rPr>
              <a:t>Since 1969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cap="none" dirty="0" smtClean="0">
                <a:solidFill>
                  <a:schemeClr val="tx1"/>
                </a:solidFill>
              </a:rPr>
              <a:t>Co-founder Max </a:t>
            </a:r>
            <a:r>
              <a:rPr lang="en-US" sz="2400" cap="none" dirty="0" err="1" smtClean="0">
                <a:solidFill>
                  <a:schemeClr val="tx1"/>
                </a:solidFill>
              </a:rPr>
              <a:t>Havelaar</a:t>
            </a:r>
            <a:endParaRPr lang="en-US" sz="2400" cap="none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cap="none" dirty="0" smtClean="0">
                <a:solidFill>
                  <a:schemeClr val="tx1"/>
                </a:solidFill>
              </a:rPr>
              <a:t>Accelerating the transition towards a more sustainable economy </a:t>
            </a:r>
          </a:p>
          <a:p>
            <a:pPr marL="628650" lvl="1" indent="-342900">
              <a:buFont typeface="Wingdings" panose="05000000000000000000" pitchFamily="2" charset="2"/>
              <a:buChar char="v"/>
            </a:pPr>
            <a:r>
              <a:rPr lang="en-US" cap="none" dirty="0" smtClean="0">
                <a:solidFill>
                  <a:schemeClr val="tx1"/>
                </a:solidFill>
              </a:rPr>
              <a:t>through 12 key supply chains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cap="none" dirty="0">
                <a:solidFill>
                  <a:schemeClr val="tx1"/>
                </a:solidFill>
              </a:rPr>
              <a:t>W</a:t>
            </a:r>
            <a:r>
              <a:rPr lang="en-US" sz="2400" cap="none" dirty="0" smtClean="0">
                <a:solidFill>
                  <a:schemeClr val="tx1"/>
                </a:solidFill>
              </a:rPr>
              <a:t>orld </a:t>
            </a:r>
            <a:r>
              <a:rPr lang="en-US" sz="2400" cap="none" dirty="0">
                <a:solidFill>
                  <a:schemeClr val="tx1"/>
                </a:solidFill>
              </a:rPr>
              <a:t>W</a:t>
            </a:r>
            <a:r>
              <a:rPr lang="en-US" sz="2400" cap="none" dirty="0" smtClean="0">
                <a:solidFill>
                  <a:schemeClr val="tx1"/>
                </a:solidFill>
              </a:rPr>
              <a:t>ide </a:t>
            </a:r>
            <a:r>
              <a:rPr lang="en-US" sz="2400" cap="none" dirty="0">
                <a:solidFill>
                  <a:schemeClr val="tx1"/>
                </a:solidFill>
              </a:rPr>
              <a:t>N</a:t>
            </a:r>
            <a:r>
              <a:rPr lang="en-US" sz="2400" cap="none" dirty="0" smtClean="0">
                <a:solidFill>
                  <a:schemeClr val="tx1"/>
                </a:solidFill>
              </a:rPr>
              <a:t>etwork</a:t>
            </a:r>
          </a:p>
          <a:p>
            <a:pPr marL="725488" lvl="1" indent="-342900">
              <a:buFont typeface="Wingdings" panose="05000000000000000000" pitchFamily="2" charset="2"/>
              <a:buChar char="v"/>
            </a:pPr>
            <a:r>
              <a:rPr lang="en-US" cap="none" dirty="0"/>
              <a:t>10 regional offices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cap="none" dirty="0" smtClean="0">
                <a:solidFill>
                  <a:schemeClr val="tx1"/>
                </a:solidFill>
              </a:rPr>
              <a:t>190 staff members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cap="none" dirty="0" smtClean="0">
                <a:solidFill>
                  <a:schemeClr val="tx1"/>
                </a:solidFill>
              </a:rPr>
              <a:t>23 M Euro in 2012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3965" y="886284"/>
            <a:ext cx="4570035" cy="2574388"/>
            <a:chOff x="4573965" y="886284"/>
            <a:chExt cx="4570035" cy="257438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73965" y="886284"/>
              <a:ext cx="4570035" cy="257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Oval 9"/>
            <p:cNvSpPr/>
            <p:nvPr/>
          </p:nvSpPr>
          <p:spPr>
            <a:xfrm>
              <a:off x="4698609" y="2377441"/>
              <a:ext cx="667211" cy="64209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nl-NL" sz="16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3965" y="3460673"/>
            <a:ext cx="4570036" cy="23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8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29944" y="0"/>
            <a:ext cx="9141548" cy="1485092"/>
          </a:xfrm>
        </p:spPr>
        <p:txBody>
          <a:bodyPr/>
          <a:lstStyle/>
          <a:p>
            <a:r>
              <a:rPr lang="en-US" dirty="0" smtClean="0"/>
              <a:t>Revenue streams</a:t>
            </a:r>
            <a:br>
              <a:rPr lang="en-US" dirty="0" smtClean="0"/>
            </a:br>
            <a:r>
              <a:rPr lang="en-US" dirty="0" smtClean="0"/>
              <a:t>B2R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7" name="Straight Arrow Connector 26"/>
          <p:cNvSpPr>
            <a:spLocks noChangeShapeType="1"/>
          </p:cNvSpPr>
          <p:nvPr/>
        </p:nvSpPr>
        <p:spPr bwMode="auto">
          <a:xfrm flipV="1">
            <a:off x="4849681" y="1690219"/>
            <a:ext cx="1731318" cy="1557559"/>
          </a:xfrm>
          <a:prstGeom prst="straightConnector1">
            <a:avLst/>
          </a:prstGeom>
          <a:noFill/>
          <a:ln w="63500">
            <a:solidFill>
              <a:srgbClr val="FFFF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28" name="Round Diagonal Corner Rectangle 2"/>
          <p:cNvSpPr>
            <a:spLocks/>
          </p:cNvSpPr>
          <p:nvPr/>
        </p:nvSpPr>
        <p:spPr bwMode="auto">
          <a:xfrm>
            <a:off x="6663632" y="0"/>
            <a:ext cx="2479738" cy="861530"/>
          </a:xfrm>
          <a:custGeom>
            <a:avLst/>
            <a:gdLst>
              <a:gd name="T0" fmla="*/ 133353 w 2364740"/>
              <a:gd name="T1" fmla="*/ 0 h 800100"/>
              <a:gd name="T2" fmla="*/ 2364740 w 2364740"/>
              <a:gd name="T3" fmla="*/ 0 h 800100"/>
              <a:gd name="T4" fmla="*/ 2364740 w 2364740"/>
              <a:gd name="T5" fmla="*/ 0 h 800100"/>
              <a:gd name="T6" fmla="*/ 2364740 w 2364740"/>
              <a:gd name="T7" fmla="*/ 666747 h 800100"/>
              <a:gd name="T8" fmla="*/ 2231387 w 2364740"/>
              <a:gd name="T9" fmla="*/ 800100 h 800100"/>
              <a:gd name="T10" fmla="*/ 0 w 2364740"/>
              <a:gd name="T11" fmla="*/ 800100 h 800100"/>
              <a:gd name="T12" fmla="*/ 0 w 2364740"/>
              <a:gd name="T13" fmla="*/ 800100 h 800100"/>
              <a:gd name="T14" fmla="*/ 0 w 2364740"/>
              <a:gd name="T15" fmla="*/ 133353 h 800100"/>
              <a:gd name="T16" fmla="*/ 133353 w 2364740"/>
              <a:gd name="T17" fmla="*/ 0 h 800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4740"/>
              <a:gd name="T28" fmla="*/ 0 h 800100"/>
              <a:gd name="T29" fmla="*/ 2364740 w 2364740"/>
              <a:gd name="T30" fmla="*/ 800100 h 800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4740" h="800100">
                <a:moveTo>
                  <a:pt x="133353" y="0"/>
                </a:moveTo>
                <a:lnTo>
                  <a:pt x="2364740" y="0"/>
                </a:lnTo>
                <a:lnTo>
                  <a:pt x="2364740" y="666747"/>
                </a:lnTo>
                <a:cubicBezTo>
                  <a:pt x="2364740" y="740396"/>
                  <a:pt x="2305036" y="800100"/>
                  <a:pt x="2231387" y="800100"/>
                </a:cubicBezTo>
                <a:lnTo>
                  <a:pt x="0" y="800100"/>
                </a:lnTo>
                <a:lnTo>
                  <a:pt x="0" y="133353"/>
                </a:lnTo>
                <a:cubicBezTo>
                  <a:pt x="0" y="59704"/>
                  <a:pt x="59704" y="0"/>
                  <a:pt x="133353" y="0"/>
                </a:cubicBezTo>
                <a:close/>
              </a:path>
            </a:pathLst>
          </a:custGeom>
          <a:gradFill rotWithShape="1">
            <a:gsLst>
              <a:gs pos="0">
                <a:srgbClr val="FDF9A7"/>
              </a:gs>
              <a:gs pos="35001">
                <a:srgbClr val="FDFDC3"/>
              </a:gs>
              <a:gs pos="100000">
                <a:srgbClr val="FEFFE7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Higher income because of higher yields and reduced costs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traight Arrow Connector 28"/>
          <p:cNvSpPr>
            <a:spLocks noChangeShapeType="1"/>
          </p:cNvSpPr>
          <p:nvPr/>
        </p:nvSpPr>
        <p:spPr bwMode="auto">
          <a:xfrm flipV="1">
            <a:off x="3483293" y="1485092"/>
            <a:ext cx="3143007" cy="361044"/>
          </a:xfrm>
          <a:prstGeom prst="straightConnector1">
            <a:avLst/>
          </a:prstGeom>
          <a:noFill/>
          <a:ln w="63500">
            <a:solidFill>
              <a:srgbClr val="FFFF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30" name="Right Arrow 29"/>
          <p:cNvSpPr>
            <a:spLocks noChangeArrowheads="1"/>
          </p:cNvSpPr>
          <p:nvPr/>
        </p:nvSpPr>
        <p:spPr bwMode="auto">
          <a:xfrm rot="16200000">
            <a:off x="2494867" y="2123447"/>
            <a:ext cx="423281" cy="49276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C779D"/>
              </a:gs>
              <a:gs pos="80000">
                <a:srgbClr val="12B2EB"/>
              </a:gs>
              <a:gs pos="100000">
                <a:srgbClr val="9EE0F8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31" name="Round Diagonal Corner Rectangle 9"/>
          <p:cNvSpPr>
            <a:spLocks/>
          </p:cNvSpPr>
          <p:nvPr/>
        </p:nvSpPr>
        <p:spPr bwMode="auto">
          <a:xfrm>
            <a:off x="6655663" y="1025631"/>
            <a:ext cx="2479738" cy="861530"/>
          </a:xfrm>
          <a:custGeom>
            <a:avLst/>
            <a:gdLst>
              <a:gd name="T0" fmla="*/ 133353 w 2364740"/>
              <a:gd name="T1" fmla="*/ 0 h 800100"/>
              <a:gd name="T2" fmla="*/ 2364740 w 2364740"/>
              <a:gd name="T3" fmla="*/ 0 h 800100"/>
              <a:gd name="T4" fmla="*/ 2364740 w 2364740"/>
              <a:gd name="T5" fmla="*/ 0 h 800100"/>
              <a:gd name="T6" fmla="*/ 2364740 w 2364740"/>
              <a:gd name="T7" fmla="*/ 666747 h 800100"/>
              <a:gd name="T8" fmla="*/ 2231387 w 2364740"/>
              <a:gd name="T9" fmla="*/ 800100 h 800100"/>
              <a:gd name="T10" fmla="*/ 0 w 2364740"/>
              <a:gd name="T11" fmla="*/ 800100 h 800100"/>
              <a:gd name="T12" fmla="*/ 0 w 2364740"/>
              <a:gd name="T13" fmla="*/ 800100 h 800100"/>
              <a:gd name="T14" fmla="*/ 0 w 2364740"/>
              <a:gd name="T15" fmla="*/ 133353 h 800100"/>
              <a:gd name="T16" fmla="*/ 133353 w 2364740"/>
              <a:gd name="T17" fmla="*/ 0 h 800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4740"/>
              <a:gd name="T28" fmla="*/ 0 h 800100"/>
              <a:gd name="T29" fmla="*/ 2364740 w 2364740"/>
              <a:gd name="T30" fmla="*/ 800100 h 800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4740" h="800100">
                <a:moveTo>
                  <a:pt x="133353" y="0"/>
                </a:moveTo>
                <a:lnTo>
                  <a:pt x="2364740" y="0"/>
                </a:lnTo>
                <a:lnTo>
                  <a:pt x="2364740" y="666747"/>
                </a:lnTo>
                <a:cubicBezTo>
                  <a:pt x="2364740" y="740396"/>
                  <a:pt x="2305036" y="800100"/>
                  <a:pt x="2231387" y="800100"/>
                </a:cubicBezTo>
                <a:lnTo>
                  <a:pt x="0" y="800100"/>
                </a:lnTo>
                <a:lnTo>
                  <a:pt x="0" y="133353"/>
                </a:lnTo>
                <a:cubicBezTo>
                  <a:pt x="0" y="59704"/>
                  <a:pt x="59704" y="0"/>
                  <a:pt x="133353" y="0"/>
                </a:cubicBezTo>
                <a:close/>
              </a:path>
            </a:pathLst>
          </a:custGeom>
          <a:gradFill rotWithShape="1">
            <a:gsLst>
              <a:gs pos="0">
                <a:srgbClr val="FDF9A7"/>
              </a:gs>
              <a:gs pos="35001">
                <a:srgbClr val="FDFDC3"/>
              </a:gs>
              <a:gs pos="100000">
                <a:srgbClr val="FEFFE7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Sustainability certification for access to markets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traight Arrow Connector 31"/>
          <p:cNvSpPr>
            <a:spLocks noChangeShapeType="1"/>
          </p:cNvSpPr>
          <p:nvPr/>
        </p:nvSpPr>
        <p:spPr bwMode="auto">
          <a:xfrm flipV="1">
            <a:off x="2987912" y="459461"/>
            <a:ext cx="3592353" cy="1175842"/>
          </a:xfrm>
          <a:prstGeom prst="straightConnector1">
            <a:avLst/>
          </a:prstGeom>
          <a:noFill/>
          <a:ln w="63500">
            <a:solidFill>
              <a:srgbClr val="FFFF66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33" name="Plaque 32"/>
          <p:cNvSpPr>
            <a:spLocks noChangeArrowheads="1"/>
          </p:cNvSpPr>
          <p:nvPr/>
        </p:nvSpPr>
        <p:spPr bwMode="auto">
          <a:xfrm>
            <a:off x="1837860" y="1456342"/>
            <a:ext cx="1732052" cy="647467"/>
          </a:xfrm>
          <a:prstGeom prst="plaque">
            <a:avLst>
              <a:gd name="adj" fmla="val 16667"/>
            </a:avLst>
          </a:prstGeom>
          <a:solidFill>
            <a:srgbClr val="0B759B"/>
          </a:solidFill>
          <a:ln w="25400">
            <a:solidFill>
              <a:srgbClr val="11B1EA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Improved productivity and yield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traight Arrow Connector 19"/>
          <p:cNvSpPr>
            <a:spLocks noChangeShapeType="1"/>
          </p:cNvSpPr>
          <p:nvPr/>
        </p:nvSpPr>
        <p:spPr bwMode="auto">
          <a:xfrm>
            <a:off x="4842760" y="3649740"/>
            <a:ext cx="1736037" cy="2495530"/>
          </a:xfrm>
          <a:prstGeom prst="straightConnector1">
            <a:avLst/>
          </a:prstGeom>
          <a:noFill/>
          <a:ln w="6350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21" name="Straight Arrow Connector 20"/>
          <p:cNvSpPr>
            <a:spLocks noChangeShapeType="1"/>
          </p:cNvSpPr>
          <p:nvPr/>
        </p:nvSpPr>
        <p:spPr bwMode="auto">
          <a:xfrm>
            <a:off x="3484342" y="5028177"/>
            <a:ext cx="3096447" cy="389809"/>
          </a:xfrm>
          <a:prstGeom prst="straightConnector1">
            <a:avLst/>
          </a:prstGeom>
          <a:noFill/>
          <a:ln w="63500">
            <a:solidFill>
              <a:srgbClr val="11B1E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22" name="Round Diagonal Corner Rectangle 16"/>
          <p:cNvSpPr>
            <a:spLocks/>
          </p:cNvSpPr>
          <p:nvPr/>
        </p:nvSpPr>
        <p:spPr bwMode="auto">
          <a:xfrm>
            <a:off x="6632698" y="4970783"/>
            <a:ext cx="2479842" cy="861564"/>
          </a:xfrm>
          <a:custGeom>
            <a:avLst/>
            <a:gdLst>
              <a:gd name="T0" fmla="*/ 133353 w 2364740"/>
              <a:gd name="T1" fmla="*/ 0 h 800100"/>
              <a:gd name="T2" fmla="*/ 2364740 w 2364740"/>
              <a:gd name="T3" fmla="*/ 0 h 800100"/>
              <a:gd name="T4" fmla="*/ 2364740 w 2364740"/>
              <a:gd name="T5" fmla="*/ 0 h 800100"/>
              <a:gd name="T6" fmla="*/ 2364740 w 2364740"/>
              <a:gd name="T7" fmla="*/ 666747 h 800100"/>
              <a:gd name="T8" fmla="*/ 2231387 w 2364740"/>
              <a:gd name="T9" fmla="*/ 800100 h 800100"/>
              <a:gd name="T10" fmla="*/ 0 w 2364740"/>
              <a:gd name="T11" fmla="*/ 800100 h 800100"/>
              <a:gd name="T12" fmla="*/ 0 w 2364740"/>
              <a:gd name="T13" fmla="*/ 800100 h 800100"/>
              <a:gd name="T14" fmla="*/ 0 w 2364740"/>
              <a:gd name="T15" fmla="*/ 133353 h 800100"/>
              <a:gd name="T16" fmla="*/ 133353 w 2364740"/>
              <a:gd name="T17" fmla="*/ 0 h 800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4740"/>
              <a:gd name="T28" fmla="*/ 0 h 800100"/>
              <a:gd name="T29" fmla="*/ 2364740 w 2364740"/>
              <a:gd name="T30" fmla="*/ 800100 h 800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4740" h="800100">
                <a:moveTo>
                  <a:pt x="133353" y="0"/>
                </a:moveTo>
                <a:lnTo>
                  <a:pt x="2364740" y="0"/>
                </a:lnTo>
                <a:lnTo>
                  <a:pt x="2364740" y="666747"/>
                </a:lnTo>
                <a:cubicBezTo>
                  <a:pt x="2364740" y="740396"/>
                  <a:pt x="2305036" y="800100"/>
                  <a:pt x="2231387" y="800100"/>
                </a:cubicBezTo>
                <a:lnTo>
                  <a:pt x="0" y="800100"/>
                </a:lnTo>
                <a:lnTo>
                  <a:pt x="0" y="133353"/>
                </a:lnTo>
                <a:cubicBezTo>
                  <a:pt x="0" y="59704"/>
                  <a:pt x="59704" y="0"/>
                  <a:pt x="133353" y="0"/>
                </a:cubicBezTo>
                <a:close/>
              </a:path>
            </a:pathLst>
          </a:custGeom>
          <a:gradFill rotWithShape="1">
            <a:gsLst>
              <a:gs pos="0">
                <a:srgbClr val="9EE0F8"/>
              </a:gs>
              <a:gs pos="35001">
                <a:srgbClr val="DFF5FD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Payment for Adaptation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ight Arrow 22"/>
          <p:cNvSpPr>
            <a:spLocks noChangeArrowheads="1"/>
          </p:cNvSpPr>
          <p:nvPr/>
        </p:nvSpPr>
        <p:spPr bwMode="auto">
          <a:xfrm rot="5400000">
            <a:off x="2560454" y="4271654"/>
            <a:ext cx="387009" cy="49276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C779D"/>
              </a:gs>
              <a:gs pos="80000">
                <a:srgbClr val="12B2EB"/>
              </a:gs>
              <a:gs pos="100000">
                <a:srgbClr val="9EE0F8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25" name="Straight Arrow Connector 24"/>
          <p:cNvSpPr>
            <a:spLocks noChangeShapeType="1"/>
          </p:cNvSpPr>
          <p:nvPr/>
        </p:nvSpPr>
        <p:spPr bwMode="auto">
          <a:xfrm>
            <a:off x="2837117" y="5159442"/>
            <a:ext cx="3737171" cy="1255464"/>
          </a:xfrm>
          <a:prstGeom prst="straightConnector1">
            <a:avLst/>
          </a:prstGeom>
          <a:noFill/>
          <a:ln w="63500">
            <a:solidFill>
              <a:srgbClr val="00B0F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26" name="Plaque 25"/>
          <p:cNvSpPr>
            <a:spLocks noChangeArrowheads="1"/>
          </p:cNvSpPr>
          <p:nvPr/>
        </p:nvSpPr>
        <p:spPr bwMode="auto">
          <a:xfrm>
            <a:off x="1837860" y="4782016"/>
            <a:ext cx="1765084" cy="619495"/>
          </a:xfrm>
          <a:prstGeom prst="plaque">
            <a:avLst>
              <a:gd name="adj" fmla="val 16667"/>
            </a:avLst>
          </a:prstGeom>
          <a:solidFill>
            <a:srgbClr val="0B759B"/>
          </a:solidFill>
          <a:ln w="25400">
            <a:solidFill>
              <a:srgbClr val="11B1EA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Enhanced climate resilience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901723" y="2618509"/>
            <a:ext cx="1652774" cy="1646394"/>
          </a:xfrm>
          <a:prstGeom prst="ellipse">
            <a:avLst/>
          </a:prstGeom>
          <a:solidFill>
            <a:srgbClr val="11B1EA"/>
          </a:solidFill>
          <a:ln w="25400">
            <a:solidFill>
              <a:srgbClr val="0B759B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Climate Smart Agriculture</a:t>
            </a: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 Diagonal Corner Rectangle 3"/>
          <p:cNvSpPr>
            <a:spLocks/>
          </p:cNvSpPr>
          <p:nvPr/>
        </p:nvSpPr>
        <p:spPr bwMode="auto">
          <a:xfrm>
            <a:off x="6664157" y="1996239"/>
            <a:ext cx="2479843" cy="884035"/>
          </a:xfrm>
          <a:custGeom>
            <a:avLst/>
            <a:gdLst>
              <a:gd name="T0" fmla="*/ 136845 w 2364740"/>
              <a:gd name="T1" fmla="*/ 0 h 821055"/>
              <a:gd name="T2" fmla="*/ 2364740 w 2364740"/>
              <a:gd name="T3" fmla="*/ 0 h 821055"/>
              <a:gd name="T4" fmla="*/ 2364740 w 2364740"/>
              <a:gd name="T5" fmla="*/ 0 h 821055"/>
              <a:gd name="T6" fmla="*/ 2364740 w 2364740"/>
              <a:gd name="T7" fmla="*/ 684210 h 821055"/>
              <a:gd name="T8" fmla="*/ 2227895 w 2364740"/>
              <a:gd name="T9" fmla="*/ 821055 h 821055"/>
              <a:gd name="T10" fmla="*/ 0 w 2364740"/>
              <a:gd name="T11" fmla="*/ 821055 h 821055"/>
              <a:gd name="T12" fmla="*/ 0 w 2364740"/>
              <a:gd name="T13" fmla="*/ 821055 h 821055"/>
              <a:gd name="T14" fmla="*/ 0 w 2364740"/>
              <a:gd name="T15" fmla="*/ 136845 h 821055"/>
              <a:gd name="T16" fmla="*/ 136845 w 2364740"/>
              <a:gd name="T17" fmla="*/ 0 h 8210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4740"/>
              <a:gd name="T28" fmla="*/ 0 h 821055"/>
              <a:gd name="T29" fmla="*/ 2364740 w 2364740"/>
              <a:gd name="T30" fmla="*/ 821055 h 8210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4740" h="821055">
                <a:moveTo>
                  <a:pt x="136845" y="0"/>
                </a:moveTo>
                <a:lnTo>
                  <a:pt x="2364740" y="0"/>
                </a:lnTo>
                <a:lnTo>
                  <a:pt x="2364740" y="684210"/>
                </a:lnTo>
                <a:cubicBezTo>
                  <a:pt x="2364740" y="759787"/>
                  <a:pt x="2303472" y="821055"/>
                  <a:pt x="2227895" y="821055"/>
                </a:cubicBezTo>
                <a:lnTo>
                  <a:pt x="0" y="821055"/>
                </a:lnTo>
                <a:lnTo>
                  <a:pt x="0" y="136845"/>
                </a:lnTo>
                <a:cubicBezTo>
                  <a:pt x="0" y="61268"/>
                  <a:pt x="61268" y="0"/>
                  <a:pt x="136845" y="0"/>
                </a:cubicBezTo>
                <a:close/>
              </a:path>
            </a:pathLst>
          </a:custGeom>
          <a:gradFill rotWithShape="1">
            <a:gsLst>
              <a:gs pos="0">
                <a:srgbClr val="9EE0F8"/>
              </a:gs>
              <a:gs pos="35001">
                <a:srgbClr val="DFF5FD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Carbon bundling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 Diagonal Corner Rectangle 4"/>
          <p:cNvSpPr>
            <a:spLocks/>
          </p:cNvSpPr>
          <p:nvPr/>
        </p:nvSpPr>
        <p:spPr bwMode="auto">
          <a:xfrm>
            <a:off x="6632279" y="2987736"/>
            <a:ext cx="2483723" cy="875205"/>
          </a:xfrm>
          <a:custGeom>
            <a:avLst/>
            <a:gdLst>
              <a:gd name="T0" fmla="*/ 135469 w 2368550"/>
              <a:gd name="T1" fmla="*/ 0 h 812800"/>
              <a:gd name="T2" fmla="*/ 2368550 w 2368550"/>
              <a:gd name="T3" fmla="*/ 0 h 812800"/>
              <a:gd name="T4" fmla="*/ 2368550 w 2368550"/>
              <a:gd name="T5" fmla="*/ 0 h 812800"/>
              <a:gd name="T6" fmla="*/ 2368550 w 2368550"/>
              <a:gd name="T7" fmla="*/ 677331 h 812800"/>
              <a:gd name="T8" fmla="*/ 2233081 w 2368550"/>
              <a:gd name="T9" fmla="*/ 812800 h 812800"/>
              <a:gd name="T10" fmla="*/ 0 w 2368550"/>
              <a:gd name="T11" fmla="*/ 812800 h 812800"/>
              <a:gd name="T12" fmla="*/ 0 w 2368550"/>
              <a:gd name="T13" fmla="*/ 812800 h 812800"/>
              <a:gd name="T14" fmla="*/ 0 w 2368550"/>
              <a:gd name="T15" fmla="*/ 135469 h 812800"/>
              <a:gd name="T16" fmla="*/ 135469 w 2368550"/>
              <a:gd name="T17" fmla="*/ 0 h 812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8550"/>
              <a:gd name="T28" fmla="*/ 0 h 812800"/>
              <a:gd name="T29" fmla="*/ 2368550 w 2368550"/>
              <a:gd name="T30" fmla="*/ 812800 h 812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8550" h="812800">
                <a:moveTo>
                  <a:pt x="135469" y="0"/>
                </a:moveTo>
                <a:lnTo>
                  <a:pt x="2368550" y="0"/>
                </a:lnTo>
                <a:lnTo>
                  <a:pt x="2368550" y="677331"/>
                </a:lnTo>
                <a:cubicBezTo>
                  <a:pt x="2368550" y="752148"/>
                  <a:pt x="2307898" y="812800"/>
                  <a:pt x="2233081" y="812800"/>
                </a:cubicBezTo>
                <a:lnTo>
                  <a:pt x="0" y="812800"/>
                </a:lnTo>
                <a:lnTo>
                  <a:pt x="0" y="135469"/>
                </a:lnTo>
                <a:cubicBezTo>
                  <a:pt x="0" y="60652"/>
                  <a:pt x="60652" y="0"/>
                  <a:pt x="135469" y="0"/>
                </a:cubicBezTo>
                <a:close/>
              </a:path>
            </a:pathLst>
          </a:custGeom>
          <a:gradFill rotWithShape="1">
            <a:gsLst>
              <a:gs pos="0">
                <a:srgbClr val="9EE0F8"/>
              </a:gs>
              <a:gs pos="35001">
                <a:srgbClr val="DFF5FD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Carbon credits  </a:t>
            </a:r>
          </a:p>
        </p:txBody>
      </p:sp>
      <p:sp>
        <p:nvSpPr>
          <p:cNvPr id="12" name="Round Diagonal Corner Rectangle 5"/>
          <p:cNvSpPr>
            <a:spLocks/>
          </p:cNvSpPr>
          <p:nvPr/>
        </p:nvSpPr>
        <p:spPr bwMode="auto">
          <a:xfrm>
            <a:off x="6632279" y="3972343"/>
            <a:ext cx="2485715" cy="875205"/>
          </a:xfrm>
          <a:custGeom>
            <a:avLst/>
            <a:gdLst>
              <a:gd name="T0" fmla="*/ 135469 w 2370455"/>
              <a:gd name="T1" fmla="*/ 0 h 812800"/>
              <a:gd name="T2" fmla="*/ 2370455 w 2370455"/>
              <a:gd name="T3" fmla="*/ 0 h 812800"/>
              <a:gd name="T4" fmla="*/ 2370455 w 2370455"/>
              <a:gd name="T5" fmla="*/ 0 h 812800"/>
              <a:gd name="T6" fmla="*/ 2370455 w 2370455"/>
              <a:gd name="T7" fmla="*/ 677331 h 812800"/>
              <a:gd name="T8" fmla="*/ 2234986 w 2370455"/>
              <a:gd name="T9" fmla="*/ 812800 h 812800"/>
              <a:gd name="T10" fmla="*/ 0 w 2370455"/>
              <a:gd name="T11" fmla="*/ 812800 h 812800"/>
              <a:gd name="T12" fmla="*/ 0 w 2370455"/>
              <a:gd name="T13" fmla="*/ 812800 h 812800"/>
              <a:gd name="T14" fmla="*/ 0 w 2370455"/>
              <a:gd name="T15" fmla="*/ 135469 h 812800"/>
              <a:gd name="T16" fmla="*/ 135469 w 2370455"/>
              <a:gd name="T17" fmla="*/ 0 h 812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70455"/>
              <a:gd name="T28" fmla="*/ 0 h 812800"/>
              <a:gd name="T29" fmla="*/ 2370455 w 2370455"/>
              <a:gd name="T30" fmla="*/ 812800 h 812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70455" h="812800">
                <a:moveTo>
                  <a:pt x="135469" y="0"/>
                </a:moveTo>
                <a:lnTo>
                  <a:pt x="2370455" y="0"/>
                </a:lnTo>
                <a:lnTo>
                  <a:pt x="2370455" y="677331"/>
                </a:lnTo>
                <a:cubicBezTo>
                  <a:pt x="2370455" y="752148"/>
                  <a:pt x="2309803" y="812800"/>
                  <a:pt x="2234986" y="812800"/>
                </a:cubicBezTo>
                <a:lnTo>
                  <a:pt x="0" y="812800"/>
                </a:lnTo>
                <a:lnTo>
                  <a:pt x="0" y="135469"/>
                </a:lnTo>
                <a:cubicBezTo>
                  <a:pt x="0" y="60652"/>
                  <a:pt x="60652" y="0"/>
                  <a:pt x="135469" y="0"/>
                </a:cubicBezTo>
                <a:close/>
              </a:path>
            </a:pathLst>
          </a:custGeom>
          <a:gradFill rotWithShape="1">
            <a:gsLst>
              <a:gs pos="0">
                <a:srgbClr val="9EE0F8"/>
              </a:gs>
              <a:gs pos="35001">
                <a:srgbClr val="DFF5FD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Public support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n 12"/>
          <p:cNvSpPr>
            <a:spLocks noChangeArrowheads="1"/>
          </p:cNvSpPr>
          <p:nvPr/>
        </p:nvSpPr>
        <p:spPr bwMode="auto">
          <a:xfrm>
            <a:off x="0" y="2290307"/>
            <a:ext cx="1085351" cy="1960921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0C779D"/>
              </a:gs>
              <a:gs pos="80000">
                <a:srgbClr val="12B2EB"/>
              </a:gs>
              <a:gs pos="100000">
                <a:srgbClr val="9EE0F8"/>
              </a:gs>
            </a:gsLst>
            <a:lin ang="16200000"/>
          </a:gradFill>
          <a:ln>
            <a:noFill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Public funds used to incubate revenue streams for CSA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>
            <a:spLocks noChangeArrowheads="1"/>
          </p:cNvSpPr>
          <p:nvPr/>
        </p:nvSpPr>
        <p:spPr bwMode="auto">
          <a:xfrm>
            <a:off x="1174591" y="3176388"/>
            <a:ext cx="663270" cy="505978"/>
          </a:xfrm>
          <a:prstGeom prst="righ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0C779D"/>
              </a:gs>
              <a:gs pos="80000">
                <a:srgbClr val="12B2EB"/>
              </a:gs>
              <a:gs pos="100000">
                <a:srgbClr val="9EE0F8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15" name="Straight Arrow Connector 14"/>
          <p:cNvSpPr>
            <a:spLocks noChangeShapeType="1"/>
          </p:cNvSpPr>
          <p:nvPr/>
        </p:nvSpPr>
        <p:spPr bwMode="auto">
          <a:xfrm flipV="1">
            <a:off x="5409660" y="2462592"/>
            <a:ext cx="1206574" cy="804030"/>
          </a:xfrm>
          <a:prstGeom prst="straightConnector1">
            <a:avLst/>
          </a:prstGeom>
          <a:noFill/>
          <a:ln w="63500">
            <a:solidFill>
              <a:srgbClr val="11B1E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16" name="Straight Arrow Connector 15"/>
          <p:cNvSpPr>
            <a:spLocks noChangeShapeType="1"/>
          </p:cNvSpPr>
          <p:nvPr/>
        </p:nvSpPr>
        <p:spPr bwMode="auto">
          <a:xfrm>
            <a:off x="5769241" y="3447198"/>
            <a:ext cx="811024" cy="0"/>
          </a:xfrm>
          <a:prstGeom prst="straightConnector1">
            <a:avLst/>
          </a:prstGeom>
          <a:noFill/>
          <a:ln w="63500">
            <a:solidFill>
              <a:srgbClr val="11B1E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17" name="Straight Arrow Connector 16"/>
          <p:cNvSpPr>
            <a:spLocks noChangeShapeType="1"/>
          </p:cNvSpPr>
          <p:nvPr/>
        </p:nvSpPr>
        <p:spPr bwMode="auto">
          <a:xfrm>
            <a:off x="5409660" y="3553799"/>
            <a:ext cx="1174591" cy="873913"/>
          </a:xfrm>
          <a:prstGeom prst="straightConnector1">
            <a:avLst/>
          </a:prstGeom>
          <a:noFill/>
          <a:ln w="63500">
            <a:solidFill>
              <a:srgbClr val="11B1EA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18" name="Right Arrow 17"/>
          <p:cNvSpPr>
            <a:spLocks noChangeArrowheads="1"/>
          </p:cNvSpPr>
          <p:nvPr/>
        </p:nvSpPr>
        <p:spPr bwMode="auto">
          <a:xfrm>
            <a:off x="3635767" y="3176388"/>
            <a:ext cx="410126" cy="505978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0C779D"/>
              </a:gs>
              <a:gs pos="80000">
                <a:srgbClr val="12B2EB"/>
              </a:gs>
              <a:gs pos="100000">
                <a:srgbClr val="9EE0F8"/>
              </a:gs>
            </a:gsLst>
            <a:lin ang="16200000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1200"/>
          </a:p>
        </p:txBody>
      </p:sp>
      <p:sp>
        <p:nvSpPr>
          <p:cNvPr id="19" name="Plaque 18"/>
          <p:cNvSpPr>
            <a:spLocks noChangeArrowheads="1"/>
          </p:cNvSpPr>
          <p:nvPr/>
        </p:nvSpPr>
        <p:spPr bwMode="auto">
          <a:xfrm>
            <a:off x="4099165" y="3160021"/>
            <a:ext cx="1670077" cy="702921"/>
          </a:xfrm>
          <a:prstGeom prst="plaque">
            <a:avLst>
              <a:gd name="adj" fmla="val 16667"/>
            </a:avLst>
          </a:prstGeom>
          <a:solidFill>
            <a:srgbClr val="0B759B"/>
          </a:solidFill>
          <a:ln w="25400">
            <a:solidFill>
              <a:srgbClr val="11B1EA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Improved Carbon performance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 Diagonal Corner Rectangle 16"/>
          <p:cNvSpPr>
            <a:spLocks/>
          </p:cNvSpPr>
          <p:nvPr/>
        </p:nvSpPr>
        <p:spPr bwMode="auto">
          <a:xfrm>
            <a:off x="6632279" y="5984126"/>
            <a:ext cx="2479842" cy="861559"/>
          </a:xfrm>
          <a:custGeom>
            <a:avLst/>
            <a:gdLst>
              <a:gd name="T0" fmla="*/ 133353 w 2364740"/>
              <a:gd name="T1" fmla="*/ 0 h 800100"/>
              <a:gd name="T2" fmla="*/ 2364740 w 2364740"/>
              <a:gd name="T3" fmla="*/ 0 h 800100"/>
              <a:gd name="T4" fmla="*/ 2364740 w 2364740"/>
              <a:gd name="T5" fmla="*/ 0 h 800100"/>
              <a:gd name="T6" fmla="*/ 2364740 w 2364740"/>
              <a:gd name="T7" fmla="*/ 666747 h 800100"/>
              <a:gd name="T8" fmla="*/ 2231387 w 2364740"/>
              <a:gd name="T9" fmla="*/ 800100 h 800100"/>
              <a:gd name="T10" fmla="*/ 0 w 2364740"/>
              <a:gd name="T11" fmla="*/ 800100 h 800100"/>
              <a:gd name="T12" fmla="*/ 0 w 2364740"/>
              <a:gd name="T13" fmla="*/ 800100 h 800100"/>
              <a:gd name="T14" fmla="*/ 0 w 2364740"/>
              <a:gd name="T15" fmla="*/ 133353 h 800100"/>
              <a:gd name="T16" fmla="*/ 133353 w 2364740"/>
              <a:gd name="T17" fmla="*/ 0 h 800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64740"/>
              <a:gd name="T28" fmla="*/ 0 h 800100"/>
              <a:gd name="T29" fmla="*/ 2364740 w 2364740"/>
              <a:gd name="T30" fmla="*/ 800100 h 800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64740" h="800100">
                <a:moveTo>
                  <a:pt x="133353" y="0"/>
                </a:moveTo>
                <a:lnTo>
                  <a:pt x="2364740" y="0"/>
                </a:lnTo>
                <a:lnTo>
                  <a:pt x="2364740" y="666747"/>
                </a:lnTo>
                <a:cubicBezTo>
                  <a:pt x="2364740" y="740396"/>
                  <a:pt x="2305036" y="800100"/>
                  <a:pt x="2231387" y="800100"/>
                </a:cubicBezTo>
                <a:lnTo>
                  <a:pt x="0" y="800100"/>
                </a:lnTo>
                <a:lnTo>
                  <a:pt x="0" y="133353"/>
                </a:lnTo>
                <a:cubicBezTo>
                  <a:pt x="0" y="59704"/>
                  <a:pt x="59704" y="0"/>
                  <a:pt x="133353" y="0"/>
                </a:cubicBezTo>
                <a:close/>
              </a:path>
            </a:pathLst>
          </a:custGeom>
          <a:gradFill rotWithShape="1">
            <a:gsLst>
              <a:gs pos="0">
                <a:srgbClr val="9EE0F8"/>
              </a:gs>
              <a:gs pos="35001">
                <a:srgbClr val="DFF5FD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vert="horz" wrap="square" lIns="0" tIns="72000" rIns="0" bIns="0" numCol="1" anchor="ctr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Constant income (and food security) through constant production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-729944" y="6033396"/>
            <a:ext cx="9141548" cy="127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4000" tIns="0" rIns="180000" bIns="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 b="0" kern="1200" cap="all">
                <a:solidFill>
                  <a:schemeClr val="tx1"/>
                </a:solidFill>
                <a:latin typeface="Arial Black"/>
                <a:ea typeface="Verdana" pitchFamily="34" charset="0"/>
                <a:cs typeface="Arial Black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1400" cap="none" dirty="0" smtClean="0"/>
              <a:t>Yellow: 	current Solidaridad portfolio</a:t>
            </a:r>
          </a:p>
          <a:p>
            <a:r>
              <a:rPr lang="en-US" sz="1400" cap="none" dirty="0" smtClean="0"/>
              <a:t>Blue:	new CSA streams</a:t>
            </a:r>
            <a:endParaRPr lang="en-US" sz="1400" cap="none" dirty="0"/>
          </a:p>
        </p:txBody>
      </p:sp>
    </p:spTree>
    <p:extLst>
      <p:ext uri="{BB962C8B-B14F-4D97-AF65-F5344CB8AC3E}">
        <p14:creationId xmlns:p14="http://schemas.microsoft.com/office/powerpoint/2010/main" val="69189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20" grpId="0" animBg="1"/>
      <p:bldP spid="21" grpId="0" animBg="1"/>
      <p:bldP spid="22" grpId="0" animBg="1"/>
      <p:bldP spid="25" grpId="0" animBg="1"/>
      <p:bldP spid="26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63"/>
            <a:r>
              <a:rPr lang="en-US" dirty="0" smtClean="0"/>
              <a:t>Objectives </a:t>
            </a:r>
            <a:r>
              <a:rPr lang="en-US" dirty="0" err="1" smtClean="0"/>
              <a:t>BACk</a:t>
            </a:r>
            <a:r>
              <a:rPr lang="en-US" dirty="0" smtClean="0"/>
              <a:t> to REDD+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29994"/>
            <a:ext cx="9144000" cy="540227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Overall the project will demonstrate how farming can shift from being part of the problem to part of the solution to deforestation and climate change.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Increased revenue streams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Increased technical assistance </a:t>
            </a:r>
            <a:r>
              <a:rPr lang="en-US" dirty="0" smtClean="0">
                <a:latin typeface="Calibri" panose="020F0502020204030204" pitchFamily="34" charset="0"/>
              </a:rPr>
              <a:t>on Climate Smart Agriculture </a:t>
            </a:r>
            <a:r>
              <a:rPr lang="en-US" dirty="0">
                <a:latin typeface="Calibri" panose="020F0502020204030204" pitchFamily="34" charset="0"/>
              </a:rPr>
              <a:t>(CSA)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Increased </a:t>
            </a:r>
            <a:r>
              <a:rPr lang="en-US" dirty="0">
                <a:latin typeface="Calibri" panose="020F0502020204030204" pitchFamily="34" charset="0"/>
              </a:rPr>
              <a:t>uptake of </a:t>
            </a:r>
            <a:r>
              <a:rPr lang="en-US" dirty="0" smtClean="0">
                <a:latin typeface="Calibri" panose="020F0502020204030204" pitchFamily="34" charset="0"/>
              </a:rPr>
              <a:t>Climate Smart Agriculture </a:t>
            </a:r>
            <a:r>
              <a:rPr lang="en-US" dirty="0">
                <a:latin typeface="Calibri" panose="020F0502020204030204" pitchFamily="34" charset="0"/>
              </a:rPr>
              <a:t>leading to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reduced GHG emissions in coffee farms </a:t>
            </a:r>
            <a:r>
              <a:rPr lang="en-US" dirty="0" smtClean="0">
                <a:latin typeface="Calibri" panose="020F0502020204030204" pitchFamily="34" charset="0"/>
              </a:rPr>
              <a:t>and </a:t>
            </a:r>
            <a:r>
              <a:rPr lang="en-US" dirty="0">
                <a:latin typeface="Calibri" panose="020F0502020204030204" pitchFamily="34" charset="0"/>
              </a:rPr>
              <a:t>reduced expansion </a:t>
            </a:r>
            <a:r>
              <a:rPr lang="en-US" dirty="0" smtClean="0">
                <a:latin typeface="Calibri" panose="020F0502020204030204" pitchFamily="34" charset="0"/>
              </a:rPr>
              <a:t>into forests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Improved productivity of coffee smallholder systems, resulting in higher incomes, reduced poverty and increased food </a:t>
            </a:r>
            <a:r>
              <a:rPr lang="en-US" dirty="0" smtClean="0">
                <a:latin typeface="Calibri" panose="020F0502020204030204" pitchFamily="34" charset="0"/>
              </a:rPr>
              <a:t>security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Increased resilience of farming systems to climate change, resulting in adaptation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  <a:r>
              <a:rPr lang="nl-NL" dirty="0">
                <a:latin typeface="Calibri" panose="020F0502020204030204" pitchFamily="34" charset="0"/>
              </a:rPr>
              <a:t/>
            </a:r>
            <a:br>
              <a:rPr lang="nl-NL" dirty="0">
                <a:latin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Calibri" panose="020F0502020204030204" pitchFamily="34" charset="0"/>
              </a:rPr>
              <a:t/>
            </a:r>
            <a:br>
              <a:rPr lang="nl-NL" dirty="0">
                <a:latin typeface="Calibri" panose="020F0502020204030204" pitchFamily="34" charset="0"/>
              </a:rPr>
            </a:b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78238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763"/>
            <a:r>
              <a:rPr lang="en-US" dirty="0" smtClean="0"/>
              <a:t>Main outcomes back to </a:t>
            </a:r>
            <a:r>
              <a:rPr lang="en-US" dirty="0" err="1" smtClean="0"/>
              <a:t>redd</a:t>
            </a:r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829994"/>
            <a:ext cx="9144000" cy="540227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Building carbon stocks</a:t>
            </a:r>
            <a:endParaRPr lang="en-US" dirty="0"/>
          </a:p>
          <a:p>
            <a:r>
              <a:rPr lang="en-US" dirty="0" smtClean="0"/>
              <a:t>85 000 </a:t>
            </a:r>
            <a:r>
              <a:rPr lang="en-US" dirty="0"/>
              <a:t>MT of CO</a:t>
            </a:r>
            <a:r>
              <a:rPr lang="en-US" baseline="30000" dirty="0"/>
              <a:t>2</a:t>
            </a:r>
            <a:r>
              <a:rPr lang="en-US" dirty="0"/>
              <a:t> avoided </a:t>
            </a:r>
            <a:r>
              <a:rPr lang="en-US" dirty="0" smtClean="0"/>
              <a:t>emission, 135 000 </a:t>
            </a:r>
            <a:r>
              <a:rPr lang="en-US" dirty="0"/>
              <a:t>MT of CO</a:t>
            </a:r>
            <a:r>
              <a:rPr lang="en-US" baseline="30000" dirty="0"/>
              <a:t>2</a:t>
            </a:r>
            <a:r>
              <a:rPr lang="en-US" dirty="0"/>
              <a:t> sequestered </a:t>
            </a:r>
            <a:r>
              <a:rPr lang="en-US" dirty="0" smtClean="0"/>
              <a:t>and 180 </a:t>
            </a:r>
            <a:r>
              <a:rPr lang="en-US" dirty="0"/>
              <a:t>hectares of avoided deforestation per year</a:t>
            </a:r>
          </a:p>
          <a:p>
            <a:pPr marL="0" indent="0">
              <a:buNone/>
            </a:pPr>
            <a:r>
              <a:rPr lang="en-US" u="sng" dirty="0" smtClean="0"/>
              <a:t>Building </a:t>
            </a:r>
            <a:r>
              <a:rPr lang="en-US" u="sng" dirty="0"/>
              <a:t>capacity </a:t>
            </a:r>
            <a:endParaRPr lang="en-US" dirty="0"/>
          </a:p>
          <a:p>
            <a:r>
              <a:rPr lang="en-US" dirty="0" smtClean="0"/>
              <a:t>8000 smallholders </a:t>
            </a:r>
            <a:r>
              <a:rPr lang="en-US" dirty="0"/>
              <a:t>adopt climate smart agricultural practices </a:t>
            </a:r>
            <a:r>
              <a:rPr lang="en-US" dirty="0" smtClean="0"/>
              <a:t>and 180 </a:t>
            </a:r>
            <a:r>
              <a:rPr lang="en-US" dirty="0"/>
              <a:t>technical assistance providers receive training on climate smart agriculture </a:t>
            </a: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Building </a:t>
            </a:r>
            <a:r>
              <a:rPr lang="en-US" u="sng" dirty="0"/>
              <a:t>knowledge </a:t>
            </a:r>
            <a:endParaRPr lang="en-US" dirty="0"/>
          </a:p>
          <a:p>
            <a:r>
              <a:rPr lang="en-US" dirty="0" smtClean="0"/>
              <a:t>Feed </a:t>
            </a:r>
            <a:r>
              <a:rPr lang="en-US" dirty="0"/>
              <a:t>results to inform the development of CSA tools, carbon credit </a:t>
            </a:r>
            <a:r>
              <a:rPr lang="en-US" dirty="0" smtClean="0"/>
              <a:t>standards, </a:t>
            </a:r>
            <a:r>
              <a:rPr lang="en-US" dirty="0"/>
              <a:t>agricultural certification schemes </a:t>
            </a:r>
            <a:r>
              <a:rPr lang="en-US" dirty="0" smtClean="0"/>
              <a:t>and </a:t>
            </a:r>
            <a:r>
              <a:rPr lang="en-US" dirty="0"/>
              <a:t>national REDD+ and development strategies with a view to bring CSA practices to scale.</a:t>
            </a:r>
            <a:r>
              <a:rPr lang="nl-NL" dirty="0">
                <a:latin typeface="Calibri" panose="020F0502020204030204" pitchFamily="34" charset="0"/>
              </a:rPr>
              <a:t/>
            </a:r>
            <a:br>
              <a:rPr lang="nl-NL" dirty="0">
                <a:latin typeface="Calibri" panose="020F0502020204030204" pitchFamily="34" charset="0"/>
              </a:rPr>
            </a:b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7735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tsclient\C\2. Foto's Yvette\Field trip, Honduras, aug09\Selection\Field trip, Honduras, aug09 05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cap="none" dirty="0" err="1" smtClean="0"/>
              <a:t>Climate</a:t>
            </a:r>
            <a:r>
              <a:rPr lang="nl-NL" cap="none" dirty="0" smtClean="0"/>
              <a:t> Smart Coffee in Mexico, Colombia </a:t>
            </a:r>
            <a:r>
              <a:rPr lang="nl-NL" cap="none" dirty="0" err="1"/>
              <a:t>a</a:t>
            </a:r>
            <a:r>
              <a:rPr lang="nl-NL" cap="none" dirty="0" err="1" smtClean="0"/>
              <a:t>nd</a:t>
            </a:r>
            <a:r>
              <a:rPr lang="nl-NL" cap="none" dirty="0" smtClean="0"/>
              <a:t> Peru</a:t>
            </a:r>
            <a:endParaRPr lang="nl-NL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B9ECE2-86B3-47BF-BF06-17A0D1D740C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55486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Project site </a:t>
            </a:r>
            <a:r>
              <a:rPr lang="nl-NL" dirty="0" err="1" smtClean="0"/>
              <a:t>colombia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											</a:t>
            </a:r>
            <a:r>
              <a:rPr lang="nl-NL" cap="none" smtClean="0">
                <a:latin typeface="Arial" panose="020B0604020202020204" pitchFamily="34" charset="0"/>
                <a:cs typeface="Arial" panose="020B0604020202020204" pitchFamily="34" charset="0"/>
              </a:rPr>
              <a:t>Risaralda</a:t>
            </a:r>
            <a:endParaRPr lang="nl-N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6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6537"/>
            <a:ext cx="5362759" cy="51725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523745" y="2548129"/>
            <a:ext cx="6620256" cy="4309872"/>
            <a:chOff x="0" y="0"/>
            <a:chExt cx="5663565" cy="3491865"/>
          </a:xfrm>
        </p:grpSpPr>
        <p:pic>
          <p:nvPicPr>
            <p:cNvPr id="9" name="Afbeelding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5663565" cy="34918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Ovaal 5"/>
            <p:cNvSpPr/>
            <p:nvPr/>
          </p:nvSpPr>
          <p:spPr>
            <a:xfrm rot="1196490">
              <a:off x="2531745" y="491490"/>
              <a:ext cx="1266190" cy="298450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90393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76500"/>
            <a:ext cx="5972175" cy="438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Peru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San </a:t>
            </a:r>
            <a:br>
              <a:rPr lang="nl-NL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Martin</a:t>
            </a:r>
            <a:br>
              <a:rPr lang="nl-NL" cap="non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pSp>
        <p:nvGrpSpPr>
          <p:cNvPr id="6" name="Groep 9"/>
          <p:cNvGrpSpPr/>
          <p:nvPr/>
        </p:nvGrpSpPr>
        <p:grpSpPr>
          <a:xfrm>
            <a:off x="3341370" y="-137741"/>
            <a:ext cx="5802630" cy="6998335"/>
            <a:chOff x="0" y="0"/>
            <a:chExt cx="9267190" cy="11590020"/>
          </a:xfrm>
        </p:grpSpPr>
        <p:grpSp>
          <p:nvGrpSpPr>
            <p:cNvPr id="7" name="Groep 5"/>
            <p:cNvGrpSpPr/>
            <p:nvPr/>
          </p:nvGrpSpPr>
          <p:grpSpPr>
            <a:xfrm>
              <a:off x="0" y="0"/>
              <a:ext cx="9267190" cy="11590020"/>
              <a:chOff x="0" y="0"/>
              <a:chExt cx="8173453" cy="9577136"/>
            </a:xfrm>
          </p:grpSpPr>
          <p:pic>
            <p:nvPicPr>
              <p:cNvPr id="10" name="Afbeelding 3"/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149642" y="4395536"/>
                <a:ext cx="5454316" cy="2991853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1" name="Afbeelding 2"/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1227221" y="2446421"/>
                <a:ext cx="5454316" cy="2991852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2" name="Afbeelding 1"/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0" y="0"/>
                <a:ext cx="5454316" cy="302393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Afbeelding 4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2662989" y="6553200"/>
                <a:ext cx="5510464" cy="302393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8" name="Ovaal 7"/>
            <p:cNvSpPr/>
            <p:nvPr/>
          </p:nvSpPr>
          <p:spPr>
            <a:xfrm rot="2694749">
              <a:off x="1186249" y="840259"/>
              <a:ext cx="1674399" cy="660297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9" name="Ovaal 8"/>
            <p:cNvSpPr/>
            <p:nvPr/>
          </p:nvSpPr>
          <p:spPr>
            <a:xfrm rot="4204937">
              <a:off x="4460789" y="7154562"/>
              <a:ext cx="3914258" cy="1874497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al 8"/>
          <p:cNvSpPr/>
          <p:nvPr/>
        </p:nvSpPr>
        <p:spPr>
          <a:xfrm rot="4204937">
            <a:off x="2334474" y="4466981"/>
            <a:ext cx="1178121" cy="488847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259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63E88E-3530-40D2-AAD2-16C9E0374B45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5" name="Imagen 3" descr="C:\Users\PSC-AHR\Documents\RODOLFO\PSC\SOLIDARIDAD\NORAD\SEGUIMIENTO\ACTIVIDADES\municipios cafetaleros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0359" y="-378372"/>
            <a:ext cx="6038193" cy="51395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 rot="2026158">
            <a:off x="7567152" y="6339895"/>
            <a:ext cx="562873" cy="294129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600" b="1" dirty="0" smtClean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93135" y="3733800"/>
            <a:ext cx="5650865" cy="3124200"/>
            <a:chOff x="1746567" y="1866900"/>
            <a:chExt cx="5650865" cy="3124200"/>
          </a:xfrm>
        </p:grpSpPr>
        <p:pic>
          <p:nvPicPr>
            <p:cNvPr id="9" name="Picture 8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6567" y="1866900"/>
              <a:ext cx="5650865" cy="3124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Oval 9"/>
            <p:cNvSpPr/>
            <p:nvPr/>
          </p:nvSpPr>
          <p:spPr>
            <a:xfrm rot="1910581">
              <a:off x="3359467" y="3002280"/>
              <a:ext cx="2425065" cy="85344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sp>
        <p:nvSpPr>
          <p:cNvPr id="12" name="Oval 11"/>
          <p:cNvSpPr/>
          <p:nvPr/>
        </p:nvSpPr>
        <p:spPr>
          <a:xfrm rot="1910581">
            <a:off x="4530706" y="3280625"/>
            <a:ext cx="405435" cy="29661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l-NL"/>
          </a:p>
        </p:txBody>
      </p:sp>
      <p:sp>
        <p:nvSpPr>
          <p:cNvPr id="13" name="Rectangle 12"/>
          <p:cNvSpPr/>
          <p:nvPr/>
        </p:nvSpPr>
        <p:spPr>
          <a:xfrm>
            <a:off x="3641834" y="-157655"/>
            <a:ext cx="2286000" cy="1324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NL" sz="1600" b="1" dirty="0" smtClean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 dirty="0" smtClean="0"/>
              <a:t>Project site Mexico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cap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Chiapas</a:t>
            </a:r>
            <a:endParaRPr lang="nl-NL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lidaridad Template">
  <a:themeElements>
    <a:clrScheme name="Solidaridad 4">
      <a:dk1>
        <a:srgbClr val="000000"/>
      </a:dk1>
      <a:lt1>
        <a:srgbClr val="FFFFFF"/>
      </a:lt1>
      <a:dk2>
        <a:srgbClr val="F2B01E"/>
      </a:dk2>
      <a:lt2>
        <a:srgbClr val="D2D0B9"/>
      </a:lt2>
      <a:accent1>
        <a:srgbClr val="000000"/>
      </a:accent1>
      <a:accent2>
        <a:srgbClr val="E6E6E6"/>
      </a:accent2>
      <a:accent3>
        <a:srgbClr val="B3B3B3"/>
      </a:accent3>
      <a:accent4>
        <a:srgbClr val="666666"/>
      </a:accent4>
      <a:accent5>
        <a:srgbClr val="4C4C4C"/>
      </a:accent5>
      <a:accent6>
        <a:srgbClr val="000000"/>
      </a:accent6>
      <a:hlink>
        <a:srgbClr val="D2D0B9"/>
      </a:hlink>
      <a:folHlink>
        <a:srgbClr val="F2B01E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t"/>
      <a:lstStyle>
        <a:defPPr>
          <a:defRPr sz="1600" b="1"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6991</TotalTime>
  <Words>317</Words>
  <Application>Microsoft Office PowerPoint</Application>
  <PresentationFormat>On-screen Show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Solidaridad Template</vt:lpstr>
      <vt:lpstr>Bringing Agricultural Capacity, Carbon and Knowledge to REDD+</vt:lpstr>
      <vt:lpstr>PowerPoint Presentation</vt:lpstr>
      <vt:lpstr>Revenue streams B2R</vt:lpstr>
      <vt:lpstr>Objectives BACk to REDD+</vt:lpstr>
      <vt:lpstr>Main outcomes back to redd+</vt:lpstr>
      <vt:lpstr>Climate Smart Coffee in Mexico, Colombia and Peru</vt:lpstr>
      <vt:lpstr>Project site colombia             Risaralda</vt:lpstr>
      <vt:lpstr>Peru  San  Martin </vt:lpstr>
      <vt:lpstr>Project site Mexico  Chiapas</vt:lpstr>
      <vt:lpstr>Yvette Faber</vt:lpstr>
      <vt:lpstr>PowerPoint Presentation</vt:lpstr>
      <vt:lpstr>PowerPoint Presentation</vt:lpstr>
    </vt:vector>
  </TitlesOfParts>
  <Manager>Solidaridad</Manager>
  <Company>Solidaridad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Solidaridad PowerPoint Template</dc:title>
  <dc:subject>Solidaridad PowerPoint Template</dc:subject>
  <dc:creator>Solidaridad</dc:creator>
  <cp:lastModifiedBy>Yvette Faber</cp:lastModifiedBy>
  <cp:revision>571</cp:revision>
  <cp:lastPrinted>2013-02-08T14:35:57Z</cp:lastPrinted>
  <dcterms:created xsi:type="dcterms:W3CDTF">2012-07-13T08:43:26Z</dcterms:created>
  <dcterms:modified xsi:type="dcterms:W3CDTF">2013-10-25T11:21:27Z</dcterms:modified>
</cp:coreProperties>
</file>